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1007" r:id="rId2"/>
    <p:sldId id="1008" r:id="rId3"/>
    <p:sldId id="721" r:id="rId4"/>
    <p:sldId id="762" r:id="rId5"/>
    <p:sldId id="1005" r:id="rId6"/>
    <p:sldId id="1006" r:id="rId7"/>
    <p:sldId id="327" r:id="rId8"/>
    <p:sldId id="283" r:id="rId9"/>
    <p:sldId id="291" r:id="rId10"/>
    <p:sldId id="290" r:id="rId11"/>
    <p:sldId id="284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4" r:id="rId20"/>
    <p:sldId id="295" r:id="rId21"/>
    <p:sldId id="296" r:id="rId22"/>
    <p:sldId id="336" r:id="rId23"/>
    <p:sldId id="297" r:id="rId24"/>
    <p:sldId id="298" r:id="rId25"/>
    <p:sldId id="334" r:id="rId26"/>
    <p:sldId id="341" r:id="rId27"/>
    <p:sldId id="342" r:id="rId28"/>
    <p:sldId id="335" r:id="rId29"/>
    <p:sldId id="301" r:id="rId30"/>
    <p:sldId id="302" r:id="rId31"/>
    <p:sldId id="358" r:id="rId32"/>
    <p:sldId id="359" r:id="rId33"/>
    <p:sldId id="360" r:id="rId34"/>
    <p:sldId id="361" r:id="rId35"/>
    <p:sldId id="362" r:id="rId36"/>
    <p:sldId id="363" r:id="rId37"/>
    <p:sldId id="309" r:id="rId38"/>
    <p:sldId id="312" r:id="rId39"/>
    <p:sldId id="313" r:id="rId40"/>
    <p:sldId id="314" r:id="rId41"/>
    <p:sldId id="315" r:id="rId42"/>
    <p:sldId id="316" r:id="rId43"/>
    <p:sldId id="317" r:id="rId44"/>
    <p:sldId id="319" r:id="rId45"/>
    <p:sldId id="320" r:id="rId46"/>
    <p:sldId id="328" r:id="rId47"/>
    <p:sldId id="321" r:id="rId48"/>
    <p:sldId id="322" r:id="rId49"/>
    <p:sldId id="323" r:id="rId50"/>
    <p:sldId id="324" r:id="rId51"/>
    <p:sldId id="325" r:id="rId52"/>
    <p:sldId id="326" r:id="rId53"/>
    <p:sldId id="329" r:id="rId54"/>
    <p:sldId id="330" r:id="rId55"/>
    <p:sldId id="311" r:id="rId56"/>
    <p:sldId id="310" r:id="rId57"/>
    <p:sldId id="333" r:id="rId58"/>
    <p:sldId id="331" r:id="rId59"/>
    <p:sldId id="353" r:id="rId60"/>
    <p:sldId id="351" r:id="rId61"/>
    <p:sldId id="364" r:id="rId62"/>
    <p:sldId id="365" r:id="rId63"/>
    <p:sldId id="373" r:id="rId64"/>
    <p:sldId id="374" r:id="rId65"/>
    <p:sldId id="375" r:id="rId66"/>
    <p:sldId id="366" r:id="rId67"/>
    <p:sldId id="376" r:id="rId68"/>
    <p:sldId id="367" r:id="rId69"/>
    <p:sldId id="369" r:id="rId70"/>
    <p:sldId id="385" r:id="rId71"/>
    <p:sldId id="370" r:id="rId72"/>
    <p:sldId id="377" r:id="rId73"/>
    <p:sldId id="378" r:id="rId74"/>
    <p:sldId id="379" r:id="rId75"/>
    <p:sldId id="380" r:id="rId76"/>
    <p:sldId id="382" r:id="rId77"/>
    <p:sldId id="383" r:id="rId78"/>
    <p:sldId id="381" r:id="rId79"/>
    <p:sldId id="384" r:id="rId80"/>
    <p:sldId id="387" r:id="rId81"/>
    <p:sldId id="388" r:id="rId82"/>
    <p:sldId id="389" r:id="rId83"/>
    <p:sldId id="390" r:id="rId84"/>
    <p:sldId id="391" r:id="rId85"/>
    <p:sldId id="392" r:id="rId86"/>
    <p:sldId id="398" r:id="rId87"/>
    <p:sldId id="1009" r:id="rId88"/>
    <p:sldId id="395" r:id="rId89"/>
    <p:sldId id="401" r:id="rId90"/>
    <p:sldId id="404" r:id="rId91"/>
    <p:sldId id="406" r:id="rId92"/>
    <p:sldId id="407" r:id="rId93"/>
    <p:sldId id="412" r:id="rId94"/>
    <p:sldId id="413" r:id="rId95"/>
    <p:sldId id="403" r:id="rId96"/>
    <p:sldId id="400" r:id="rId97"/>
    <p:sldId id="402" r:id="rId9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1030D-393F-4E8A-9BA9-1FBC114FB22B}" v="4" dt="2025-01-24T18:51:55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9331030D-393F-4E8A-9BA9-1FBC114FB22B}"/>
    <pc:docChg chg="undo custSel addSld delSld modSld sldOrd">
      <pc:chgData name="Bart Bozon" userId="26c7e87d-a4c1-46b5-bd66-bae5a56eb03c" providerId="ADAL" clId="{9331030D-393F-4E8A-9BA9-1FBC114FB22B}" dt="2025-01-24T18:52:11.370" v="187" actId="1076"/>
      <pc:docMkLst>
        <pc:docMk/>
      </pc:docMkLst>
      <pc:sldChg chg="modSp mod">
        <pc:chgData name="Bart Bozon" userId="26c7e87d-a4c1-46b5-bd66-bae5a56eb03c" providerId="ADAL" clId="{9331030D-393F-4E8A-9BA9-1FBC114FB22B}" dt="2025-01-24T18:43:16.122" v="86" actId="2711"/>
        <pc:sldMkLst>
          <pc:docMk/>
          <pc:sldMk cId="19569419" sldId="330"/>
        </pc:sldMkLst>
        <pc:spChg chg="mod">
          <ac:chgData name="Bart Bozon" userId="26c7e87d-a4c1-46b5-bd66-bae5a56eb03c" providerId="ADAL" clId="{9331030D-393F-4E8A-9BA9-1FBC114FB22B}" dt="2025-01-24T18:43:16.122" v="86" actId="2711"/>
          <ac:spMkLst>
            <pc:docMk/>
            <pc:sldMk cId="19569419" sldId="330"/>
            <ac:spMk id="2" creationId="{01865EB1-A672-B214-9C1D-DAD27F430EF8}"/>
          </ac:spMkLst>
        </pc:spChg>
      </pc:sldChg>
      <pc:sldChg chg="del">
        <pc:chgData name="Bart Bozon" userId="26c7e87d-a4c1-46b5-bd66-bae5a56eb03c" providerId="ADAL" clId="{9331030D-393F-4E8A-9BA9-1FBC114FB22B}" dt="2025-01-24T18:44:11.505" v="88" actId="47"/>
        <pc:sldMkLst>
          <pc:docMk/>
          <pc:sldMk cId="134521810" sldId="386"/>
        </pc:sldMkLst>
      </pc:sldChg>
      <pc:sldChg chg="modSp mod">
        <pc:chgData name="Bart Bozon" userId="26c7e87d-a4c1-46b5-bd66-bae5a56eb03c" providerId="ADAL" clId="{9331030D-393F-4E8A-9BA9-1FBC114FB22B}" dt="2025-01-24T18:43:54.047" v="87" actId="2711"/>
        <pc:sldMkLst>
          <pc:docMk/>
          <pc:sldMk cId="2773033995" sldId="388"/>
        </pc:sldMkLst>
        <pc:spChg chg="mod">
          <ac:chgData name="Bart Bozon" userId="26c7e87d-a4c1-46b5-bd66-bae5a56eb03c" providerId="ADAL" clId="{9331030D-393F-4E8A-9BA9-1FBC114FB22B}" dt="2025-01-24T18:43:54.047" v="87" actId="2711"/>
          <ac:spMkLst>
            <pc:docMk/>
            <pc:sldMk cId="2773033995" sldId="388"/>
            <ac:spMk id="2" creationId="{01865EB1-A672-B214-9C1D-DAD27F430EF8}"/>
          </ac:spMkLst>
        </pc:spChg>
      </pc:sldChg>
      <pc:sldChg chg="modSp mod">
        <pc:chgData name="Bart Bozon" userId="26c7e87d-a4c1-46b5-bd66-bae5a56eb03c" providerId="ADAL" clId="{9331030D-393F-4E8A-9BA9-1FBC114FB22B}" dt="2025-01-24T18:44:46.881" v="89" actId="2711"/>
        <pc:sldMkLst>
          <pc:docMk/>
          <pc:sldMk cId="3497904835" sldId="390"/>
        </pc:sldMkLst>
        <pc:spChg chg="mod">
          <ac:chgData name="Bart Bozon" userId="26c7e87d-a4c1-46b5-bd66-bae5a56eb03c" providerId="ADAL" clId="{9331030D-393F-4E8A-9BA9-1FBC114FB22B}" dt="2025-01-24T18:44:46.881" v="89" actId="2711"/>
          <ac:spMkLst>
            <pc:docMk/>
            <pc:sldMk cId="3497904835" sldId="390"/>
            <ac:spMk id="2" creationId="{01865EB1-A672-B214-9C1D-DAD27F430EF8}"/>
          </ac:spMkLst>
        </pc:spChg>
      </pc:sldChg>
      <pc:sldChg chg="modSp add del mod">
        <pc:chgData name="Bart Bozon" userId="26c7e87d-a4c1-46b5-bd66-bae5a56eb03c" providerId="ADAL" clId="{9331030D-393F-4E8A-9BA9-1FBC114FB22B}" dt="2025-01-24T18:47:17.323" v="93" actId="47"/>
        <pc:sldMkLst>
          <pc:docMk/>
          <pc:sldMk cId="2176188365" sldId="392"/>
        </pc:sldMkLst>
        <pc:spChg chg="mod">
          <ac:chgData name="Bart Bozon" userId="26c7e87d-a4c1-46b5-bd66-bae5a56eb03c" providerId="ADAL" clId="{9331030D-393F-4E8A-9BA9-1FBC114FB22B}" dt="2025-01-24T18:45:13.838" v="91" actId="27636"/>
          <ac:spMkLst>
            <pc:docMk/>
            <pc:sldMk cId="2176188365" sldId="392"/>
            <ac:spMk id="2" creationId="{01865EB1-A672-B214-9C1D-DAD27F430EF8}"/>
          </ac:spMkLst>
        </pc:spChg>
      </pc:sldChg>
      <pc:sldChg chg="modSp mod">
        <pc:chgData name="Bart Bozon" userId="26c7e87d-a4c1-46b5-bd66-bae5a56eb03c" providerId="ADAL" clId="{9331030D-393F-4E8A-9BA9-1FBC114FB22B}" dt="2025-01-24T18:47:54.282" v="95" actId="2711"/>
        <pc:sldMkLst>
          <pc:docMk/>
          <pc:sldMk cId="1666852092" sldId="395"/>
        </pc:sldMkLst>
        <pc:spChg chg="mod">
          <ac:chgData name="Bart Bozon" userId="26c7e87d-a4c1-46b5-bd66-bae5a56eb03c" providerId="ADAL" clId="{9331030D-393F-4E8A-9BA9-1FBC114FB22B}" dt="2025-01-24T18:47:54.282" v="95" actId="2711"/>
          <ac:spMkLst>
            <pc:docMk/>
            <pc:sldMk cId="1666852092" sldId="395"/>
            <ac:spMk id="2" creationId="{01865EB1-A672-B214-9C1D-DAD27F430EF8}"/>
          </ac:spMkLst>
        </pc:spChg>
      </pc:sldChg>
      <pc:sldChg chg="addSp delSp modSp mod ord">
        <pc:chgData name="Bart Bozon" userId="26c7e87d-a4c1-46b5-bd66-bae5a56eb03c" providerId="ADAL" clId="{9331030D-393F-4E8A-9BA9-1FBC114FB22B}" dt="2025-01-24T18:51:23.834" v="163"/>
        <pc:sldMkLst>
          <pc:docMk/>
          <pc:sldMk cId="2266468388" sldId="398"/>
        </pc:sldMkLst>
        <pc:spChg chg="del">
          <ac:chgData name="Bart Bozon" userId="26c7e87d-a4c1-46b5-bd66-bae5a56eb03c" providerId="ADAL" clId="{9331030D-393F-4E8A-9BA9-1FBC114FB22B}" dt="2025-01-24T18:49:32.477" v="96" actId="478"/>
          <ac:spMkLst>
            <pc:docMk/>
            <pc:sldMk cId="2266468388" sldId="398"/>
            <ac:spMk id="2" creationId="{8CE861AB-50FD-0A02-ECBE-AF19015E2D01}"/>
          </ac:spMkLst>
        </pc:spChg>
        <pc:spChg chg="del">
          <ac:chgData name="Bart Bozon" userId="26c7e87d-a4c1-46b5-bd66-bae5a56eb03c" providerId="ADAL" clId="{9331030D-393F-4E8A-9BA9-1FBC114FB22B}" dt="2025-01-24T18:49:32.477" v="96" actId="478"/>
          <ac:spMkLst>
            <pc:docMk/>
            <pc:sldMk cId="2266468388" sldId="398"/>
            <ac:spMk id="3" creationId="{C0C99277-94CB-E993-5976-9D568E028737}"/>
          </ac:spMkLst>
        </pc:spChg>
        <pc:spChg chg="add mod">
          <ac:chgData name="Bart Bozon" userId="26c7e87d-a4c1-46b5-bd66-bae5a56eb03c" providerId="ADAL" clId="{9331030D-393F-4E8A-9BA9-1FBC114FB22B}" dt="2025-01-24T18:50:59.253" v="161" actId="1076"/>
          <ac:spMkLst>
            <pc:docMk/>
            <pc:sldMk cId="2266468388" sldId="398"/>
            <ac:spMk id="4" creationId="{36BC35C7-2EA9-3127-B918-078DD72983D0}"/>
          </ac:spMkLst>
        </pc:spChg>
      </pc:sldChg>
      <pc:sldChg chg="add del">
        <pc:chgData name="Bart Bozon" userId="26c7e87d-a4c1-46b5-bd66-bae5a56eb03c" providerId="ADAL" clId="{9331030D-393F-4E8A-9BA9-1FBC114FB22B}" dt="2025-01-24T18:47:31.354" v="94" actId="47"/>
        <pc:sldMkLst>
          <pc:docMk/>
          <pc:sldMk cId="3196071852" sldId="409"/>
        </pc:sldMkLst>
      </pc:sldChg>
      <pc:sldChg chg="del">
        <pc:chgData name="Bart Bozon" userId="26c7e87d-a4c1-46b5-bd66-bae5a56eb03c" providerId="ADAL" clId="{9331030D-393F-4E8A-9BA9-1FBC114FB22B}" dt="2025-01-24T18:47:31.354" v="94" actId="47"/>
        <pc:sldMkLst>
          <pc:docMk/>
          <pc:sldMk cId="464750959" sldId="410"/>
        </pc:sldMkLst>
      </pc:sldChg>
      <pc:sldChg chg="del">
        <pc:chgData name="Bart Bozon" userId="26c7e87d-a4c1-46b5-bd66-bae5a56eb03c" providerId="ADAL" clId="{9331030D-393F-4E8A-9BA9-1FBC114FB22B}" dt="2025-01-24T18:47:31.354" v="94" actId="47"/>
        <pc:sldMkLst>
          <pc:docMk/>
          <pc:sldMk cId="3178609302" sldId="411"/>
        </pc:sldMkLst>
      </pc:sldChg>
      <pc:sldChg chg="del">
        <pc:chgData name="Bart Bozon" userId="26c7e87d-a4c1-46b5-bd66-bae5a56eb03c" providerId="ADAL" clId="{9331030D-393F-4E8A-9BA9-1FBC114FB22B}" dt="2025-01-24T18:36:25.981" v="68" actId="47"/>
        <pc:sldMkLst>
          <pc:docMk/>
          <pc:sldMk cId="1247712138" sldId="710"/>
        </pc:sldMkLst>
      </pc:sldChg>
      <pc:sldChg chg="delSp modSp mod">
        <pc:chgData name="Bart Bozon" userId="26c7e87d-a4c1-46b5-bd66-bae5a56eb03c" providerId="ADAL" clId="{9331030D-393F-4E8A-9BA9-1FBC114FB22B}" dt="2025-01-24T18:38:28.573" v="84" actId="1076"/>
        <pc:sldMkLst>
          <pc:docMk/>
          <pc:sldMk cId="233182059" sldId="721"/>
        </pc:sldMkLst>
        <pc:spChg chg="del">
          <ac:chgData name="Bart Bozon" userId="26c7e87d-a4c1-46b5-bd66-bae5a56eb03c" providerId="ADAL" clId="{9331030D-393F-4E8A-9BA9-1FBC114FB22B}" dt="2025-01-24T18:38:04.737" v="79" actId="478"/>
          <ac:spMkLst>
            <pc:docMk/>
            <pc:sldMk cId="233182059" sldId="721"/>
            <ac:spMk id="4" creationId="{00000000-0000-0000-0000-000000000000}"/>
          </ac:spMkLst>
        </pc:spChg>
        <pc:spChg chg="mod">
          <ac:chgData name="Bart Bozon" userId="26c7e87d-a4c1-46b5-bd66-bae5a56eb03c" providerId="ADAL" clId="{9331030D-393F-4E8A-9BA9-1FBC114FB22B}" dt="2025-01-24T18:38:23.227" v="82" actId="404"/>
          <ac:spMkLst>
            <pc:docMk/>
            <pc:sldMk cId="233182059" sldId="721"/>
            <ac:spMk id="5" creationId="{00000000-0000-0000-0000-000000000000}"/>
          </ac:spMkLst>
        </pc:spChg>
        <pc:picChg chg="mod">
          <ac:chgData name="Bart Bozon" userId="26c7e87d-a4c1-46b5-bd66-bae5a56eb03c" providerId="ADAL" clId="{9331030D-393F-4E8A-9BA9-1FBC114FB22B}" dt="2025-01-24T18:38:28.573" v="84" actId="1076"/>
          <ac:picMkLst>
            <pc:docMk/>
            <pc:sldMk cId="233182059" sldId="721"/>
            <ac:picMk id="7" creationId="{00000000-0000-0000-0000-000000000000}"/>
          </ac:picMkLst>
        </pc:picChg>
      </pc:sldChg>
      <pc:sldChg chg="del">
        <pc:chgData name="Bart Bozon" userId="26c7e87d-a4c1-46b5-bd66-bae5a56eb03c" providerId="ADAL" clId="{9331030D-393F-4E8A-9BA9-1FBC114FB22B}" dt="2025-01-24T18:32:47.943" v="1" actId="47"/>
        <pc:sldMkLst>
          <pc:docMk/>
          <pc:sldMk cId="4293883351" sldId="1001"/>
        </pc:sldMkLst>
      </pc:sldChg>
      <pc:sldChg chg="del">
        <pc:chgData name="Bart Bozon" userId="26c7e87d-a4c1-46b5-bd66-bae5a56eb03c" providerId="ADAL" clId="{9331030D-393F-4E8A-9BA9-1FBC114FB22B}" dt="2025-01-24T18:32:47.088" v="0" actId="47"/>
        <pc:sldMkLst>
          <pc:docMk/>
          <pc:sldMk cId="1754097718" sldId="1003"/>
        </pc:sldMkLst>
      </pc:sldChg>
      <pc:sldChg chg="modSp new mod">
        <pc:chgData name="Bart Bozon" userId="26c7e87d-a4c1-46b5-bd66-bae5a56eb03c" providerId="ADAL" clId="{9331030D-393F-4E8A-9BA9-1FBC114FB22B}" dt="2025-01-24T18:40:43.179" v="85" actId="20577"/>
        <pc:sldMkLst>
          <pc:docMk/>
          <pc:sldMk cId="2211133809" sldId="1007"/>
        </pc:sldMkLst>
        <pc:spChg chg="mod">
          <ac:chgData name="Bart Bozon" userId="26c7e87d-a4c1-46b5-bd66-bae5a56eb03c" providerId="ADAL" clId="{9331030D-393F-4E8A-9BA9-1FBC114FB22B}" dt="2025-01-24T18:40:43.179" v="85" actId="20577"/>
          <ac:spMkLst>
            <pc:docMk/>
            <pc:sldMk cId="2211133809" sldId="1007"/>
            <ac:spMk id="2" creationId="{7768EB2B-0BCF-946A-1B89-E7983C61B6D7}"/>
          </ac:spMkLst>
        </pc:spChg>
        <pc:spChg chg="mod">
          <ac:chgData name="Bart Bozon" userId="26c7e87d-a4c1-46b5-bd66-bae5a56eb03c" providerId="ADAL" clId="{9331030D-393F-4E8A-9BA9-1FBC114FB22B}" dt="2025-01-24T18:34:10.523" v="65" actId="20577"/>
          <ac:spMkLst>
            <pc:docMk/>
            <pc:sldMk cId="2211133809" sldId="1007"/>
            <ac:spMk id="3" creationId="{B2A24CB1-8F1B-7574-CAF7-FC0CD9E54D7A}"/>
          </ac:spMkLst>
        </pc:spChg>
      </pc:sldChg>
      <pc:sldChg chg="addSp delSp modSp new mod setBg">
        <pc:chgData name="Bart Bozon" userId="26c7e87d-a4c1-46b5-bd66-bae5a56eb03c" providerId="ADAL" clId="{9331030D-393F-4E8A-9BA9-1FBC114FB22B}" dt="2025-01-24T18:37:52.438" v="78" actId="207"/>
        <pc:sldMkLst>
          <pc:docMk/>
          <pc:sldMk cId="1599345435" sldId="1008"/>
        </pc:sldMkLst>
        <pc:spChg chg="del">
          <ac:chgData name="Bart Bozon" userId="26c7e87d-a4c1-46b5-bd66-bae5a56eb03c" providerId="ADAL" clId="{9331030D-393F-4E8A-9BA9-1FBC114FB22B}" dt="2025-01-24T18:37:17.006" v="70" actId="478"/>
          <ac:spMkLst>
            <pc:docMk/>
            <pc:sldMk cId="1599345435" sldId="1008"/>
            <ac:spMk id="2" creationId="{008FAAF0-6B04-AEC0-7DDC-82CA77533819}"/>
          </ac:spMkLst>
        </pc:spChg>
        <pc:spChg chg="del">
          <ac:chgData name="Bart Bozon" userId="26c7e87d-a4c1-46b5-bd66-bae5a56eb03c" providerId="ADAL" clId="{9331030D-393F-4E8A-9BA9-1FBC114FB22B}" dt="2025-01-24T18:37:19.346" v="71" actId="26606"/>
          <ac:spMkLst>
            <pc:docMk/>
            <pc:sldMk cId="1599345435" sldId="1008"/>
            <ac:spMk id="3" creationId="{A2EDFB92-4B88-A934-3CA0-1D8F9531BC73}"/>
          </ac:spMkLst>
        </pc:spChg>
        <pc:spChg chg="add mod">
          <ac:chgData name="Bart Bozon" userId="26c7e87d-a4c1-46b5-bd66-bae5a56eb03c" providerId="ADAL" clId="{9331030D-393F-4E8A-9BA9-1FBC114FB22B}" dt="2025-01-24T18:37:52.438" v="78" actId="207"/>
          <ac:spMkLst>
            <pc:docMk/>
            <pc:sldMk cId="1599345435" sldId="1008"/>
            <ac:spMk id="4" creationId="{A0956A24-B0DB-4DDA-7AE3-C6231CC9A73B}"/>
          </ac:spMkLst>
        </pc:spChg>
        <pc:spChg chg="add">
          <ac:chgData name="Bart Bozon" userId="26c7e87d-a4c1-46b5-bd66-bae5a56eb03c" providerId="ADAL" clId="{9331030D-393F-4E8A-9BA9-1FBC114FB22B}" dt="2025-01-24T18:37:19.346" v="71" actId="26606"/>
          <ac:spMkLst>
            <pc:docMk/>
            <pc:sldMk cId="1599345435" sldId="1008"/>
            <ac:spMk id="1031" creationId="{42A4FC2C-047E-45A5-965D-8E1E3BF09BC6}"/>
          </ac:spMkLst>
        </pc:spChg>
        <pc:picChg chg="add mod">
          <ac:chgData name="Bart Bozon" userId="26c7e87d-a4c1-46b5-bd66-bae5a56eb03c" providerId="ADAL" clId="{9331030D-393F-4E8A-9BA9-1FBC114FB22B}" dt="2025-01-24T18:37:19.346" v="71" actId="26606"/>
          <ac:picMkLst>
            <pc:docMk/>
            <pc:sldMk cId="1599345435" sldId="1008"/>
            <ac:picMk id="1026" creationId="{2B4FEA46-29BC-3BA4-0D38-7C9B910C38BA}"/>
          </ac:picMkLst>
        </pc:picChg>
      </pc:sldChg>
      <pc:sldChg chg="addSp delSp modSp new mod">
        <pc:chgData name="Bart Bozon" userId="26c7e87d-a4c1-46b5-bd66-bae5a56eb03c" providerId="ADAL" clId="{9331030D-393F-4E8A-9BA9-1FBC114FB22B}" dt="2025-01-24T18:52:11.370" v="187" actId="1076"/>
        <pc:sldMkLst>
          <pc:docMk/>
          <pc:sldMk cId="3509255499" sldId="1009"/>
        </pc:sldMkLst>
        <pc:spChg chg="del">
          <ac:chgData name="Bart Bozon" userId="26c7e87d-a4c1-46b5-bd66-bae5a56eb03c" providerId="ADAL" clId="{9331030D-393F-4E8A-9BA9-1FBC114FB22B}" dt="2025-01-24T18:51:40.016" v="165" actId="478"/>
          <ac:spMkLst>
            <pc:docMk/>
            <pc:sldMk cId="3509255499" sldId="1009"/>
            <ac:spMk id="2" creationId="{083D48DA-D356-D6B8-56C3-82949507653B}"/>
          </ac:spMkLst>
        </pc:spChg>
        <pc:spChg chg="del">
          <ac:chgData name="Bart Bozon" userId="26c7e87d-a4c1-46b5-bd66-bae5a56eb03c" providerId="ADAL" clId="{9331030D-393F-4E8A-9BA9-1FBC114FB22B}" dt="2025-01-24T18:51:40.016" v="165" actId="478"/>
          <ac:spMkLst>
            <pc:docMk/>
            <pc:sldMk cId="3509255499" sldId="1009"/>
            <ac:spMk id="3" creationId="{8C7598E2-C0E3-A959-954C-F766F424BBBF}"/>
          </ac:spMkLst>
        </pc:spChg>
        <pc:spChg chg="add mod">
          <ac:chgData name="Bart Bozon" userId="26c7e87d-a4c1-46b5-bd66-bae5a56eb03c" providerId="ADAL" clId="{9331030D-393F-4E8A-9BA9-1FBC114FB22B}" dt="2025-01-24T18:52:11.370" v="187" actId="1076"/>
          <ac:spMkLst>
            <pc:docMk/>
            <pc:sldMk cId="3509255499" sldId="1009"/>
            <ac:spMk id="4" creationId="{BF2C7A4D-6A04-A53A-9507-47E6595123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540D7-8C21-49BB-8D51-5DC6B4999BC7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77613-EFB7-4206-BAE0-C5BE984CDF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1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3918-C8CA-AC66-BE5B-7B4CA3190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E4355-2ED3-06BF-07F9-D9CB95F00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15189-2027-ECE6-78BF-65DB0250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61DC8-CB24-923D-0C45-D02558FBB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D8C2B-C813-9248-FFFC-A8B0CF88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783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ED19-4A35-9E52-0E62-E21111E9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47C0E-6E81-DC56-9CB1-253621F93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E0A61-8B13-1A22-C62D-8E152BE6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348A-8DD5-354E-F150-09283493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EC18-7BA2-5DFA-C22E-96706311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567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5BEBB-53B1-B65E-2678-D8B504591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A39BB-29D5-27B0-8927-C286E982A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21E42-3966-31C8-B28E-51642E23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B4D14-9452-F672-2AB9-CA17A01F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648D9-EAC1-4F7D-DF5A-36C40EDE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54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042D-4EE0-6D42-F46A-2D969610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9F59-878E-568B-BFEB-DEAE09D6D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A19CE-DF98-9264-F8F6-CE398FE2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DD6D6-9B2D-4556-E8FC-84139F9D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14D8B-83E2-F4BB-B702-16258958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658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3262-1296-D93D-BC45-9CDA4AB8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B2C9D-0FCA-3791-5D2F-04DA1360E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F3814-78D6-ABD3-4ECE-EE14ADB6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D625-0A19-7BB6-7463-5ECA7011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AD499-F565-DDD4-A547-56B5B964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90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05BA-3A5F-B32E-6E36-A4C6A252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82C8-81D7-D44F-15C8-30D45AEBE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3C979-D839-139B-1EB5-438D133B8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74062-058B-FBC8-F9E6-216F1A91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B545D-973D-E0C9-EBB6-BAED1B59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8C52A-E88C-7ABF-41A8-D3DFDB80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27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A613-A317-D9E8-1A06-CA9878C8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EFCCD-B403-F31B-4B45-9133C0D89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82939-DF2E-C384-9B33-993A0D72E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C0E40F-33FB-9166-653F-0811C34EF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73134-3745-9403-F445-790585753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5825D-B28B-F751-3A0C-116D87A5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22622-E1D7-76E9-905F-F228BA373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99E8E-7576-AEE1-AB82-E546AB3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205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831D-87EB-73AC-1E7D-8F37307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F2F59-862D-4EA6-E578-F8797690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E712D-F68C-CCB1-6680-93B99B1E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62AB0-1C15-E12D-74F1-4F1317F5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7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81074-DCD3-88C1-C3A4-1450962A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E97C4-FDE4-C8FB-55FE-40124146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DBF6B-9FBD-8B9B-FF96-627A5FB1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21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9BB9-B707-188B-E516-39121C13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071A8-64CC-63F5-D9F7-E1FF50784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FE149-BD63-DB1E-51FE-60A01E1AB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66C6E-90EC-1762-704E-31E96802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72E51-C56E-2981-9D9B-AA35CAF7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FEC75-31BC-95FD-F0E9-EF11FF8A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699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21E2-387D-7EE7-AB68-5DCACFC9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469B0-BA46-4EE3-3ABD-28436DA94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9B6BA-B3E4-FA1C-9BA4-0FFB5482A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00691-074D-2FEC-62F9-E5CBE368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2C041-E4FA-B5D0-FA1C-3D34596A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D2458-4ABD-BE54-ADB0-354D8AD1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42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4E7CD-6A28-6141-92AE-92B7B280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C6394-993B-DF3E-4B66-2709538E3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A0F16-DE02-69F8-908E-D51410955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84501-6196-491A-B8F1-9256119C7150}" type="datetimeFigureOut">
              <a:rPr lang="nl-NL" smtClean="0"/>
              <a:t>24-1-2025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C6A7-FFC7-5927-EC56-85990CFB0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8B630-AB67-7DDD-708B-A41C92183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03031-9265-4C31-873B-1B6A192EC7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42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ircAruvnKk?si=762NYNmbHL44sA14" TargetMode="External"/><Relationship Id="rId2" Type="http://schemas.openxmlformats.org/officeDocument/2006/relationships/hyperlink" Target="https://youtu.be/OKAIiNoAb64?si=l8iQmtiHLJwioqp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EB2B-0BCF-946A-1B89-E7983C61B6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err="1">
                <a:latin typeface="Trade Gothic Inline" panose="020F0502020204030204" pitchFamily="34" charset="0"/>
              </a:rPr>
              <a:t>Introductie</a:t>
            </a:r>
            <a:r>
              <a:rPr lang="en-US" sz="5400" dirty="0">
                <a:latin typeface="Trade Gothic Inline" panose="020F0502020204030204" pitchFamily="34" charset="0"/>
              </a:rPr>
              <a:t> </a:t>
            </a:r>
            <a:br>
              <a:rPr lang="en-US" sz="5400" dirty="0">
                <a:latin typeface="Trade Gothic Inline" panose="020F0502020204030204" pitchFamily="34" charset="0"/>
              </a:rPr>
            </a:br>
            <a:r>
              <a:rPr lang="en-US" sz="5400" dirty="0" err="1">
                <a:latin typeface="Trade Gothic Inline" panose="020F0502020204030204" pitchFamily="34" charset="0"/>
              </a:rPr>
              <a:t>Neurale</a:t>
            </a:r>
            <a:r>
              <a:rPr lang="en-US" sz="5400" dirty="0">
                <a:latin typeface="Trade Gothic Inline" panose="020F0502020204030204" pitchFamily="34" charset="0"/>
              </a:rPr>
              <a:t> </a:t>
            </a:r>
            <a:r>
              <a:rPr lang="en-US" sz="5400" dirty="0" err="1">
                <a:latin typeface="Trade Gothic Inline" panose="020F0502020204030204" pitchFamily="34" charset="0"/>
              </a:rPr>
              <a:t>Netwerken</a:t>
            </a:r>
            <a:endParaRPr lang="nl-NL" sz="5400" dirty="0">
              <a:latin typeface="Trade Gothic Inline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24CB1-8F1B-7574-CAF7-FC0CD9E54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Bart Bozon</a:t>
            </a:r>
          </a:p>
          <a:p>
            <a:r>
              <a:rPr lang="en-US" dirty="0"/>
              <a:t>S4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113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BBCD9-A198-9103-C9AB-DF266960C62D}"/>
              </a:ext>
            </a:extLst>
          </p:cNvPr>
          <p:cNvSpPr txBox="1"/>
          <p:nvPr/>
        </p:nvSpPr>
        <p:spPr>
          <a:xfrm>
            <a:off x="4226680" y="1723012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03C3DA-C3B5-7079-F1FF-44D24612B2C0}"/>
              </a:ext>
            </a:extLst>
          </p:cNvPr>
          <p:cNvSpPr/>
          <p:nvPr/>
        </p:nvSpPr>
        <p:spPr>
          <a:xfrm>
            <a:off x="4962525" y="2552699"/>
            <a:ext cx="276225" cy="9144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70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BBCD9-A198-9103-C9AB-DF266960C62D}"/>
              </a:ext>
            </a:extLst>
          </p:cNvPr>
          <p:cNvSpPr txBox="1"/>
          <p:nvPr/>
        </p:nvSpPr>
        <p:spPr>
          <a:xfrm>
            <a:off x="4226680" y="1723012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03C3DA-C3B5-7079-F1FF-44D24612B2C0}"/>
              </a:ext>
            </a:extLst>
          </p:cNvPr>
          <p:cNvSpPr/>
          <p:nvPr/>
        </p:nvSpPr>
        <p:spPr>
          <a:xfrm>
            <a:off x="5581650" y="2552699"/>
            <a:ext cx="276225" cy="9144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5FBCF-FD72-529F-9FF7-F6EAE255E28B}"/>
              </a:ext>
            </a:extLst>
          </p:cNvPr>
          <p:cNvSpPr txBox="1"/>
          <p:nvPr/>
        </p:nvSpPr>
        <p:spPr>
          <a:xfrm>
            <a:off x="5222043" y="157400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572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BBCD9-A198-9103-C9AB-DF266960C62D}"/>
              </a:ext>
            </a:extLst>
          </p:cNvPr>
          <p:cNvSpPr txBox="1"/>
          <p:nvPr/>
        </p:nvSpPr>
        <p:spPr>
          <a:xfrm>
            <a:off x="4226680" y="1723012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03C3DA-C3B5-7079-F1FF-44D24612B2C0}"/>
              </a:ext>
            </a:extLst>
          </p:cNvPr>
          <p:cNvSpPr/>
          <p:nvPr/>
        </p:nvSpPr>
        <p:spPr>
          <a:xfrm>
            <a:off x="6233858" y="3162299"/>
            <a:ext cx="276225" cy="27622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5FBCF-FD72-529F-9FF7-F6EAE255E28B}"/>
              </a:ext>
            </a:extLst>
          </p:cNvPr>
          <p:cNvSpPr txBox="1"/>
          <p:nvPr/>
        </p:nvSpPr>
        <p:spPr>
          <a:xfrm>
            <a:off x="5222043" y="157400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9628D-AAF7-151C-AC6B-6F439A69E01C}"/>
              </a:ext>
            </a:extLst>
          </p:cNvPr>
          <p:cNvSpPr txBox="1"/>
          <p:nvPr/>
        </p:nvSpPr>
        <p:spPr>
          <a:xfrm>
            <a:off x="6004175" y="214687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42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BBCD9-A198-9103-C9AB-DF266960C62D}"/>
              </a:ext>
            </a:extLst>
          </p:cNvPr>
          <p:cNvSpPr txBox="1"/>
          <p:nvPr/>
        </p:nvSpPr>
        <p:spPr>
          <a:xfrm>
            <a:off x="4226680" y="1723012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03C3DA-C3B5-7079-F1FF-44D24612B2C0}"/>
              </a:ext>
            </a:extLst>
          </p:cNvPr>
          <p:cNvSpPr/>
          <p:nvPr/>
        </p:nvSpPr>
        <p:spPr>
          <a:xfrm>
            <a:off x="4856158" y="3648074"/>
            <a:ext cx="1119442" cy="54054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5FBCF-FD72-529F-9FF7-F6EAE255E28B}"/>
              </a:ext>
            </a:extLst>
          </p:cNvPr>
          <p:cNvSpPr txBox="1"/>
          <p:nvPr/>
        </p:nvSpPr>
        <p:spPr>
          <a:xfrm>
            <a:off x="5222043" y="157400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9628D-AAF7-151C-AC6B-6F439A69E01C}"/>
              </a:ext>
            </a:extLst>
          </p:cNvPr>
          <p:cNvSpPr txBox="1"/>
          <p:nvPr/>
        </p:nvSpPr>
        <p:spPr>
          <a:xfrm>
            <a:off x="6004175" y="214687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A78E4-2415-7BC1-3D66-803CA921B9BC}"/>
              </a:ext>
            </a:extLst>
          </p:cNvPr>
          <p:cNvSpPr txBox="1"/>
          <p:nvPr/>
        </p:nvSpPr>
        <p:spPr>
          <a:xfrm>
            <a:off x="4978900" y="431449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3147269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BBCD9-A198-9103-C9AB-DF266960C62D}"/>
              </a:ext>
            </a:extLst>
          </p:cNvPr>
          <p:cNvSpPr txBox="1"/>
          <p:nvPr/>
        </p:nvSpPr>
        <p:spPr>
          <a:xfrm>
            <a:off x="4226680" y="1723012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5FBCF-FD72-529F-9FF7-F6EAE255E28B}"/>
              </a:ext>
            </a:extLst>
          </p:cNvPr>
          <p:cNvSpPr txBox="1"/>
          <p:nvPr/>
        </p:nvSpPr>
        <p:spPr>
          <a:xfrm>
            <a:off x="5222043" y="157400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9628D-AAF7-151C-AC6B-6F439A69E01C}"/>
              </a:ext>
            </a:extLst>
          </p:cNvPr>
          <p:cNvSpPr txBox="1"/>
          <p:nvPr/>
        </p:nvSpPr>
        <p:spPr>
          <a:xfrm>
            <a:off x="6004175" y="214687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A78E4-2415-7BC1-3D66-803CA921B9BC}"/>
              </a:ext>
            </a:extLst>
          </p:cNvPr>
          <p:cNvSpPr txBox="1"/>
          <p:nvPr/>
        </p:nvSpPr>
        <p:spPr>
          <a:xfrm>
            <a:off x="4978900" y="431449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Bias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246137-1519-CDDB-1661-D0C3FE6C34DD}"/>
              </a:ext>
            </a:extLst>
          </p:cNvPr>
          <p:cNvCxnSpPr/>
          <p:nvPr/>
        </p:nvCxnSpPr>
        <p:spPr>
          <a:xfrm flipH="1" flipV="1">
            <a:off x="6096000" y="3600541"/>
            <a:ext cx="523875" cy="4642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F90C7F-F066-2389-0C7F-68A7B6B3E37F}"/>
              </a:ext>
            </a:extLst>
          </p:cNvPr>
          <p:cNvSpPr txBox="1"/>
          <p:nvPr/>
        </p:nvSpPr>
        <p:spPr>
          <a:xfrm>
            <a:off x="6332787" y="412983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3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BBCD9-A198-9103-C9AB-DF266960C62D}"/>
              </a:ext>
            </a:extLst>
          </p:cNvPr>
          <p:cNvSpPr txBox="1"/>
          <p:nvPr/>
        </p:nvSpPr>
        <p:spPr>
          <a:xfrm>
            <a:off x="4226680" y="1723012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5FBCF-FD72-529F-9FF7-F6EAE255E28B}"/>
              </a:ext>
            </a:extLst>
          </p:cNvPr>
          <p:cNvSpPr txBox="1"/>
          <p:nvPr/>
        </p:nvSpPr>
        <p:spPr>
          <a:xfrm>
            <a:off x="5222043" y="157400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9628D-AAF7-151C-AC6B-6F439A69E01C}"/>
              </a:ext>
            </a:extLst>
          </p:cNvPr>
          <p:cNvSpPr txBox="1"/>
          <p:nvPr/>
        </p:nvSpPr>
        <p:spPr>
          <a:xfrm>
            <a:off x="6004175" y="2146874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A78E4-2415-7BC1-3D66-803CA921B9BC}"/>
              </a:ext>
            </a:extLst>
          </p:cNvPr>
          <p:cNvSpPr txBox="1"/>
          <p:nvPr/>
        </p:nvSpPr>
        <p:spPr>
          <a:xfrm>
            <a:off x="4978900" y="431449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Bias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90C7F-F066-2389-0C7F-68A7B6B3E37F}"/>
              </a:ext>
            </a:extLst>
          </p:cNvPr>
          <p:cNvSpPr txBox="1"/>
          <p:nvPr/>
        </p:nvSpPr>
        <p:spPr>
          <a:xfrm>
            <a:off x="6004175" y="352023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36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4724400" y="2533649"/>
            <a:ext cx="276225" cy="96202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3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4953000" y="2524124"/>
            <a:ext cx="276225" cy="96202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523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4953000" y="2543175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43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BRAIN Initiative to support Baylor doctors studying the neurocircuitry of depression">
            <a:extLst>
              <a:ext uri="{FF2B5EF4-FFF2-40B4-BE49-F238E27FC236}">
                <a16:creationId xmlns:a16="http://schemas.microsoft.com/office/drawing/2014/main" id="{2B4FEA46-29BC-3BA4-0D38-7C9B910C38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956A24-B0DB-4DDA-7AE3-C6231CC9A73B}"/>
              </a:ext>
            </a:extLst>
          </p:cNvPr>
          <p:cNvSpPr txBox="1"/>
          <p:nvPr/>
        </p:nvSpPr>
        <p:spPr>
          <a:xfrm>
            <a:off x="79909" y="6468815"/>
            <a:ext cx="6398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https://www.bcm.edu/news/deep-neural-networks-uncover-what-brains-likes-to-see</a:t>
            </a:r>
          </a:p>
        </p:txBody>
      </p:sp>
    </p:spTree>
    <p:extLst>
      <p:ext uri="{BB962C8B-B14F-4D97-AF65-F5344CB8AC3E}">
        <p14:creationId xmlns:p14="http://schemas.microsoft.com/office/powerpoint/2010/main" val="1599345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5581650" y="2552700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A6196-64CD-1D16-4C66-D57914BF5E2B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</p:spTree>
    <p:extLst>
      <p:ext uri="{BB962C8B-B14F-4D97-AF65-F5344CB8AC3E}">
        <p14:creationId xmlns:p14="http://schemas.microsoft.com/office/powerpoint/2010/main" val="76047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4962525" y="3133724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79912-6DE0-38A4-8891-8E508A6A028B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</p:spTree>
    <p:extLst>
      <p:ext uri="{BB962C8B-B14F-4D97-AF65-F5344CB8AC3E}">
        <p14:creationId xmlns:p14="http://schemas.microsoft.com/office/powerpoint/2010/main" val="39792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5581650" y="2538889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79912-6DE0-38A4-8891-8E508A6A028B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B4430-CF5D-2B21-73FA-CE829E718BC2}"/>
              </a:ext>
            </a:extLst>
          </p:cNvPr>
          <p:cNvSpPr txBox="1"/>
          <p:nvPr/>
        </p:nvSpPr>
        <p:spPr>
          <a:xfrm>
            <a:off x="8486775" y="228385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-1.72 =     0</a:t>
            </a:r>
          </a:p>
        </p:txBody>
      </p:sp>
    </p:spTree>
    <p:extLst>
      <p:ext uri="{BB962C8B-B14F-4D97-AF65-F5344CB8AC3E}">
        <p14:creationId xmlns:p14="http://schemas.microsoft.com/office/powerpoint/2010/main" val="68848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4962525" y="3752849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1EFE4-AC6A-D8B4-03E3-7417440FACFF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8EFE8-39E7-8702-DEB3-4C1A3D3D156E}"/>
              </a:ext>
            </a:extLst>
          </p:cNvPr>
          <p:cNvSpPr txBox="1"/>
          <p:nvPr/>
        </p:nvSpPr>
        <p:spPr>
          <a:xfrm>
            <a:off x="8486775" y="228385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-1.72 =     0</a:t>
            </a:r>
          </a:p>
        </p:txBody>
      </p:sp>
    </p:spTree>
    <p:extLst>
      <p:ext uri="{BB962C8B-B14F-4D97-AF65-F5344CB8AC3E}">
        <p14:creationId xmlns:p14="http://schemas.microsoft.com/office/powerpoint/2010/main" val="14537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5581650" y="2552699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1B7B9-6291-8796-CBA8-5B2365D435FB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627A8-AADE-A981-A298-E7985B18E4CA}"/>
              </a:ext>
            </a:extLst>
          </p:cNvPr>
          <p:cNvSpPr txBox="1"/>
          <p:nvPr/>
        </p:nvSpPr>
        <p:spPr>
          <a:xfrm>
            <a:off x="8486775" y="228385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-1.72 =    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811A1-B7A6-BB50-0ACF-1A0C442DBFC8}"/>
              </a:ext>
            </a:extLst>
          </p:cNvPr>
          <p:cNvSpPr txBox="1"/>
          <p:nvPr/>
        </p:nvSpPr>
        <p:spPr>
          <a:xfrm>
            <a:off x="8486775" y="2653189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 2.33 =  2.33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711715-3890-218C-5791-6ED5CE65CD83}"/>
              </a:ext>
            </a:extLst>
          </p:cNvPr>
          <p:cNvSpPr/>
          <p:nvPr/>
        </p:nvSpPr>
        <p:spPr>
          <a:xfrm>
            <a:off x="9026554" y="1914525"/>
            <a:ext cx="847288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B950BE-4D55-5CA8-3FFE-ED436D612FD4}"/>
              </a:ext>
            </a:extLst>
          </p:cNvPr>
          <p:cNvSpPr/>
          <p:nvPr/>
        </p:nvSpPr>
        <p:spPr>
          <a:xfrm>
            <a:off x="8468112" y="1914525"/>
            <a:ext cx="358327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AAAC5-1CBB-BA5F-8AB4-12A6EB40B681}"/>
              </a:ext>
            </a:extLst>
          </p:cNvPr>
          <p:cNvSpPr txBox="1"/>
          <p:nvPr/>
        </p:nvSpPr>
        <p:spPr>
          <a:xfrm rot="16200000">
            <a:off x="8875361" y="111183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D6DE6-2A58-C116-9D39-AC6D8A4DBF76}"/>
              </a:ext>
            </a:extLst>
          </p:cNvPr>
          <p:cNvSpPr txBox="1"/>
          <p:nvPr/>
        </p:nvSpPr>
        <p:spPr>
          <a:xfrm rot="16200000">
            <a:off x="8195464" y="12704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604E0-8790-03D3-FB85-7AA499497E41}"/>
              </a:ext>
            </a:extLst>
          </p:cNvPr>
          <p:cNvSpPr txBox="1"/>
          <p:nvPr/>
        </p:nvSpPr>
        <p:spPr>
          <a:xfrm>
            <a:off x="7750676" y="320718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bias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A3861D-7775-7EEF-20A2-F7E7D0DDF365}"/>
              </a:ext>
            </a:extLst>
          </p:cNvPr>
          <p:cNvCxnSpPr>
            <a:cxnSpLocks/>
          </p:cNvCxnSpPr>
          <p:nvPr/>
        </p:nvCxnSpPr>
        <p:spPr>
          <a:xfrm flipV="1">
            <a:off x="8350898" y="2920272"/>
            <a:ext cx="257028" cy="345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65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5581650" y="2552699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1B7B9-6291-8796-CBA8-5B2365D435FB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627A8-AADE-A981-A298-E7985B18E4CA}"/>
              </a:ext>
            </a:extLst>
          </p:cNvPr>
          <p:cNvSpPr txBox="1"/>
          <p:nvPr/>
        </p:nvSpPr>
        <p:spPr>
          <a:xfrm>
            <a:off x="8486775" y="228385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-1.72 =    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811A1-B7A6-BB50-0ACF-1A0C442DBFC8}"/>
              </a:ext>
            </a:extLst>
          </p:cNvPr>
          <p:cNvSpPr txBox="1"/>
          <p:nvPr/>
        </p:nvSpPr>
        <p:spPr>
          <a:xfrm>
            <a:off x="8486775" y="2653189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 2.33 =  2.33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068167-C7B3-18A7-0B8C-943EDF918480}"/>
              </a:ext>
            </a:extLst>
          </p:cNvPr>
          <p:cNvCxnSpPr>
            <a:cxnSpLocks/>
          </p:cNvCxnSpPr>
          <p:nvPr/>
        </p:nvCxnSpPr>
        <p:spPr>
          <a:xfrm>
            <a:off x="8572500" y="3115831"/>
            <a:ext cx="2442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1F7CE7-4E6B-CEBC-A185-B3EEBD0DCEE0}"/>
              </a:ext>
            </a:extLst>
          </p:cNvPr>
          <p:cNvSpPr txBox="1"/>
          <p:nvPr/>
        </p:nvSpPr>
        <p:spPr>
          <a:xfrm>
            <a:off x="10278932" y="31529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D51EBF-C004-68E1-8357-C5C6D346DC74}"/>
              </a:ext>
            </a:extLst>
          </p:cNvPr>
          <p:cNvSpPr/>
          <p:nvPr/>
        </p:nvSpPr>
        <p:spPr>
          <a:xfrm>
            <a:off x="9026554" y="1914525"/>
            <a:ext cx="847288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ED2D02-DEDC-50A7-1718-A7AED4BF2B37}"/>
              </a:ext>
            </a:extLst>
          </p:cNvPr>
          <p:cNvSpPr/>
          <p:nvPr/>
        </p:nvSpPr>
        <p:spPr>
          <a:xfrm>
            <a:off x="8468112" y="1914525"/>
            <a:ext cx="358327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9E394-E121-0244-039E-AEA64D7E2170}"/>
              </a:ext>
            </a:extLst>
          </p:cNvPr>
          <p:cNvSpPr txBox="1"/>
          <p:nvPr/>
        </p:nvSpPr>
        <p:spPr>
          <a:xfrm rot="16200000">
            <a:off x="8875361" y="111183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FA4E4-9AB0-B162-C371-20C6A8269694}"/>
              </a:ext>
            </a:extLst>
          </p:cNvPr>
          <p:cNvSpPr txBox="1"/>
          <p:nvPr/>
        </p:nvSpPr>
        <p:spPr>
          <a:xfrm rot="16200000">
            <a:off x="8195464" y="12704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15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D2499E-9FD0-9379-96DD-7FC06B57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4" y="561843"/>
            <a:ext cx="1362075" cy="847725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726593E4-59C7-093F-D14A-9880BAD6CEA5}"/>
              </a:ext>
            </a:extLst>
          </p:cNvPr>
          <p:cNvSpPr/>
          <p:nvPr/>
        </p:nvSpPr>
        <p:spPr>
          <a:xfrm flipV="1">
            <a:off x="5634036" y="1409568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CFB4135-7DE5-5905-26AE-EF9507626DCC}"/>
              </a:ext>
            </a:extLst>
          </p:cNvPr>
          <p:cNvSpPr/>
          <p:nvPr/>
        </p:nvSpPr>
        <p:spPr>
          <a:xfrm rot="5400000" flipV="1">
            <a:off x="6723913" y="792824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46628-04A2-2EF6-D586-7429586DA00C}"/>
              </a:ext>
            </a:extLst>
          </p:cNvPr>
          <p:cNvSpPr txBox="1"/>
          <p:nvPr/>
        </p:nvSpPr>
        <p:spPr>
          <a:xfrm>
            <a:off x="6383305" y="5140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F6A5E-2A25-CC67-49AE-0B2BAD167D72}"/>
              </a:ext>
            </a:extLst>
          </p:cNvPr>
          <p:cNvSpPr txBox="1"/>
          <p:nvPr/>
        </p:nvSpPr>
        <p:spPr>
          <a:xfrm>
            <a:off x="6400799" y="1110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A98E7-CDC0-8D00-C132-1611E304AA7B}"/>
              </a:ext>
            </a:extLst>
          </p:cNvPr>
          <p:cNvSpPr txBox="1"/>
          <p:nvPr/>
        </p:nvSpPr>
        <p:spPr>
          <a:xfrm>
            <a:off x="4934724" y="132229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-10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9A540-596D-5B28-8409-3901EBE6F2B1}"/>
              </a:ext>
            </a:extLst>
          </p:cNvPr>
          <p:cNvSpPr txBox="1"/>
          <p:nvPr/>
        </p:nvSpPr>
        <p:spPr>
          <a:xfrm>
            <a:off x="6098379" y="13212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74CFC0-CF87-1E67-1B1C-993D84119258}"/>
              </a:ext>
            </a:extLst>
          </p:cNvPr>
          <p:cNvSpPr txBox="1"/>
          <p:nvPr/>
        </p:nvSpPr>
        <p:spPr>
          <a:xfrm>
            <a:off x="5451620" y="178294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9DC040-57C5-CE5A-9762-41A12D6E43F0}"/>
              </a:ext>
            </a:extLst>
          </p:cNvPr>
          <p:cNvSpPr txBox="1"/>
          <p:nvPr/>
        </p:nvSpPr>
        <p:spPr>
          <a:xfrm>
            <a:off x="7109915" y="80103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3BFE17-8BBC-FF64-309B-BE341708A62D}"/>
              </a:ext>
            </a:extLst>
          </p:cNvPr>
          <p:cNvSpPr/>
          <p:nvPr/>
        </p:nvSpPr>
        <p:spPr>
          <a:xfrm>
            <a:off x="5581650" y="2552699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1749-DB39-A723-3FC7-BD4A4B17EBF4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AE680-C2EA-9C89-BAD1-24FF1C68EFF8}"/>
              </a:ext>
            </a:extLst>
          </p:cNvPr>
          <p:cNvSpPr txBox="1"/>
          <p:nvPr/>
        </p:nvSpPr>
        <p:spPr>
          <a:xfrm>
            <a:off x="8486775" y="228385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-1.72 =    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D5CA2-1C76-7D91-D4B7-863D57A3FCBE}"/>
              </a:ext>
            </a:extLst>
          </p:cNvPr>
          <p:cNvSpPr txBox="1"/>
          <p:nvPr/>
        </p:nvSpPr>
        <p:spPr>
          <a:xfrm>
            <a:off x="8486775" y="2653189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 2.33 =  2.33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B5C441-4CA4-6545-04E6-E6380FEA0F1F}"/>
              </a:ext>
            </a:extLst>
          </p:cNvPr>
          <p:cNvSpPr/>
          <p:nvPr/>
        </p:nvSpPr>
        <p:spPr>
          <a:xfrm>
            <a:off x="9026554" y="1914525"/>
            <a:ext cx="847288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F358DF9-E315-2429-DB68-49E922A676B3}"/>
              </a:ext>
            </a:extLst>
          </p:cNvPr>
          <p:cNvSpPr/>
          <p:nvPr/>
        </p:nvSpPr>
        <p:spPr>
          <a:xfrm>
            <a:off x="8468112" y="1914525"/>
            <a:ext cx="358327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46C03F-2E26-3C53-5C22-68D8897CF409}"/>
              </a:ext>
            </a:extLst>
          </p:cNvPr>
          <p:cNvSpPr txBox="1"/>
          <p:nvPr/>
        </p:nvSpPr>
        <p:spPr>
          <a:xfrm rot="16200000">
            <a:off x="8875361" y="111183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F03AE0-A9BE-BF91-2679-CA78D270BF8B}"/>
              </a:ext>
            </a:extLst>
          </p:cNvPr>
          <p:cNvSpPr txBox="1"/>
          <p:nvPr/>
        </p:nvSpPr>
        <p:spPr>
          <a:xfrm rot="16200000">
            <a:off x="8195464" y="12704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785428-41DD-C231-7818-931B2B9666A4}"/>
              </a:ext>
            </a:extLst>
          </p:cNvPr>
          <p:cNvCxnSpPr>
            <a:cxnSpLocks/>
          </p:cNvCxnSpPr>
          <p:nvPr/>
        </p:nvCxnSpPr>
        <p:spPr>
          <a:xfrm>
            <a:off x="8572500" y="3115831"/>
            <a:ext cx="2442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BD33916-0473-1FBC-837B-215B6711913B}"/>
              </a:ext>
            </a:extLst>
          </p:cNvPr>
          <p:cNvSpPr txBox="1"/>
          <p:nvPr/>
        </p:nvSpPr>
        <p:spPr>
          <a:xfrm>
            <a:off x="10278932" y="31529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0.61</a:t>
            </a:r>
          </a:p>
        </p:txBody>
      </p:sp>
    </p:spTree>
    <p:extLst>
      <p:ext uri="{BB962C8B-B14F-4D97-AF65-F5344CB8AC3E}">
        <p14:creationId xmlns:p14="http://schemas.microsoft.com/office/powerpoint/2010/main" val="232302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/>
      <p:bldP spid="10" grpId="0"/>
      <p:bldP spid="1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D337B0-2225-689A-9DF3-7BCD24C68774}"/>
              </a:ext>
            </a:extLst>
          </p:cNvPr>
          <p:cNvSpPr/>
          <p:nvPr/>
        </p:nvSpPr>
        <p:spPr>
          <a:xfrm>
            <a:off x="5581650" y="2552699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6FB5B9-4346-CF66-51F3-7E1EEDE604D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857875" y="1170371"/>
            <a:ext cx="1620090" cy="13823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3E9BE9-C65E-31FC-BAD4-019515F27834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D8BB1-D430-900D-D632-8EC22CB75131}"/>
              </a:ext>
            </a:extLst>
          </p:cNvPr>
          <p:cNvSpPr txBox="1"/>
          <p:nvPr/>
        </p:nvSpPr>
        <p:spPr>
          <a:xfrm>
            <a:off x="8486775" y="228385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-1.72 =    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3DE3C-C049-C3BF-4655-BD9F320E996A}"/>
              </a:ext>
            </a:extLst>
          </p:cNvPr>
          <p:cNvSpPr txBox="1"/>
          <p:nvPr/>
        </p:nvSpPr>
        <p:spPr>
          <a:xfrm>
            <a:off x="8486775" y="2653189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 2.33 =  2.33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7CDCC77-FD85-3B46-2ED8-24BC2971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4" y="561843"/>
            <a:ext cx="1362075" cy="847725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35D99DB2-B728-C9F0-AFBE-F343197E6483}"/>
              </a:ext>
            </a:extLst>
          </p:cNvPr>
          <p:cNvSpPr/>
          <p:nvPr/>
        </p:nvSpPr>
        <p:spPr>
          <a:xfrm flipV="1">
            <a:off x="5634036" y="1409568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34607C0-2111-EEA4-B1BD-22B1662639A8}"/>
              </a:ext>
            </a:extLst>
          </p:cNvPr>
          <p:cNvSpPr/>
          <p:nvPr/>
        </p:nvSpPr>
        <p:spPr>
          <a:xfrm rot="5400000" flipV="1">
            <a:off x="6723913" y="792824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B776F2-9DEE-2FF3-CF48-9F90A47EA5A4}"/>
              </a:ext>
            </a:extLst>
          </p:cNvPr>
          <p:cNvSpPr txBox="1"/>
          <p:nvPr/>
        </p:nvSpPr>
        <p:spPr>
          <a:xfrm>
            <a:off x="6383305" y="5140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198BBB-FB1C-58FF-5C5A-E9D38962176E}"/>
              </a:ext>
            </a:extLst>
          </p:cNvPr>
          <p:cNvSpPr txBox="1"/>
          <p:nvPr/>
        </p:nvSpPr>
        <p:spPr>
          <a:xfrm>
            <a:off x="6400799" y="1110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3770CD-48F2-FC2D-7B22-0381121C9FF9}"/>
              </a:ext>
            </a:extLst>
          </p:cNvPr>
          <p:cNvSpPr txBox="1"/>
          <p:nvPr/>
        </p:nvSpPr>
        <p:spPr>
          <a:xfrm>
            <a:off x="4934724" y="132229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-10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86B68-A196-2313-14B6-23C57CBC33E1}"/>
              </a:ext>
            </a:extLst>
          </p:cNvPr>
          <p:cNvSpPr txBox="1"/>
          <p:nvPr/>
        </p:nvSpPr>
        <p:spPr>
          <a:xfrm>
            <a:off x="6098379" y="13212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CAC3EB-A2AB-25BE-6D2D-5739F7B7697F}"/>
              </a:ext>
            </a:extLst>
          </p:cNvPr>
          <p:cNvSpPr txBox="1"/>
          <p:nvPr/>
        </p:nvSpPr>
        <p:spPr>
          <a:xfrm>
            <a:off x="5451620" y="178294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99860D-3BDB-29FD-27E4-5BE4F3E358AF}"/>
              </a:ext>
            </a:extLst>
          </p:cNvPr>
          <p:cNvSpPr txBox="1"/>
          <p:nvPr/>
        </p:nvSpPr>
        <p:spPr>
          <a:xfrm>
            <a:off x="7109915" y="80103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DBA371-F3C3-10EC-F0D0-251DBB999D71}"/>
              </a:ext>
            </a:extLst>
          </p:cNvPr>
          <p:cNvSpPr/>
          <p:nvPr/>
        </p:nvSpPr>
        <p:spPr>
          <a:xfrm>
            <a:off x="9026554" y="1914525"/>
            <a:ext cx="847288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1DA8ABD-8DC6-3FB8-A8AB-6DE0EB7406A0}"/>
              </a:ext>
            </a:extLst>
          </p:cNvPr>
          <p:cNvSpPr/>
          <p:nvPr/>
        </p:nvSpPr>
        <p:spPr>
          <a:xfrm>
            <a:off x="8468112" y="1914525"/>
            <a:ext cx="358327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50B9DE-5DC7-73A0-F6EB-699E9748217F}"/>
              </a:ext>
            </a:extLst>
          </p:cNvPr>
          <p:cNvSpPr txBox="1"/>
          <p:nvPr/>
        </p:nvSpPr>
        <p:spPr>
          <a:xfrm rot="16200000">
            <a:off x="8875361" y="111183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649974-1535-90AE-F017-AA6FEEDA74FD}"/>
              </a:ext>
            </a:extLst>
          </p:cNvPr>
          <p:cNvSpPr txBox="1"/>
          <p:nvPr/>
        </p:nvSpPr>
        <p:spPr>
          <a:xfrm rot="16200000">
            <a:off x="8195464" y="12704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E9FD3B-03ED-1340-AD6D-BF56145827B5}"/>
              </a:ext>
            </a:extLst>
          </p:cNvPr>
          <p:cNvCxnSpPr>
            <a:cxnSpLocks/>
          </p:cNvCxnSpPr>
          <p:nvPr/>
        </p:nvCxnSpPr>
        <p:spPr>
          <a:xfrm>
            <a:off x="8572500" y="3115831"/>
            <a:ext cx="2442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798393-DE92-0922-9129-8E1E927EE249}"/>
              </a:ext>
            </a:extLst>
          </p:cNvPr>
          <p:cNvSpPr txBox="1"/>
          <p:nvPr/>
        </p:nvSpPr>
        <p:spPr>
          <a:xfrm>
            <a:off x="10278932" y="31529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0.61</a:t>
            </a:r>
          </a:p>
        </p:txBody>
      </p:sp>
    </p:spTree>
    <p:extLst>
      <p:ext uri="{BB962C8B-B14F-4D97-AF65-F5344CB8AC3E}">
        <p14:creationId xmlns:p14="http://schemas.microsoft.com/office/powerpoint/2010/main" val="276930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3B1FC2-0805-016D-1A55-D18C24C40EA4}"/>
              </a:ext>
            </a:extLst>
          </p:cNvPr>
          <p:cNvSpPr/>
          <p:nvPr/>
        </p:nvSpPr>
        <p:spPr>
          <a:xfrm>
            <a:off x="5591175" y="3147178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F08B9-C222-8DAB-4197-8A0836260806}"/>
              </a:ext>
            </a:extLst>
          </p:cNvPr>
          <p:cNvSpPr txBox="1"/>
          <p:nvPr/>
        </p:nvSpPr>
        <p:spPr>
          <a:xfrm>
            <a:off x="8486775" y="364807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-3.24 = -3.24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9E593-6066-4E70-8749-C4C75E35E298}"/>
              </a:ext>
            </a:extLst>
          </p:cNvPr>
          <p:cNvSpPr txBox="1"/>
          <p:nvPr/>
        </p:nvSpPr>
        <p:spPr>
          <a:xfrm>
            <a:off x="8486775" y="401740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-3.20 =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5B490-1110-FF7C-E3AD-8AD7894B263F}"/>
              </a:ext>
            </a:extLst>
          </p:cNvPr>
          <p:cNvSpPr txBox="1"/>
          <p:nvPr/>
        </p:nvSpPr>
        <p:spPr>
          <a:xfrm>
            <a:off x="8486775" y="4386739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 0.41 =  0.41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0D6111-DDC5-8B76-A8D9-0E520254FC09}"/>
              </a:ext>
            </a:extLst>
          </p:cNvPr>
          <p:cNvCxnSpPr>
            <a:cxnSpLocks/>
          </p:cNvCxnSpPr>
          <p:nvPr/>
        </p:nvCxnSpPr>
        <p:spPr>
          <a:xfrm>
            <a:off x="8572500" y="4756071"/>
            <a:ext cx="2442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37EBB6-E626-8323-3DD0-1761D73CFEAA}"/>
              </a:ext>
            </a:extLst>
          </p:cNvPr>
          <p:cNvSpPr txBox="1"/>
          <p:nvPr/>
        </p:nvSpPr>
        <p:spPr>
          <a:xfrm>
            <a:off x="10141074" y="475607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-2.83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F66A5D-64A9-71EF-4804-65BA876BD1BC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F2E40-E3D6-29F8-9299-C8AB972D7702}"/>
              </a:ext>
            </a:extLst>
          </p:cNvPr>
          <p:cNvSpPr txBox="1"/>
          <p:nvPr/>
        </p:nvSpPr>
        <p:spPr>
          <a:xfrm>
            <a:off x="8486775" y="228385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-1.72 =     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3A4BDF-E681-C160-5209-DDE13DEF3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4" y="561843"/>
            <a:ext cx="1362075" cy="847725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120CEAA7-410B-ED53-9E90-C32BB4B1326E}"/>
              </a:ext>
            </a:extLst>
          </p:cNvPr>
          <p:cNvSpPr/>
          <p:nvPr/>
        </p:nvSpPr>
        <p:spPr>
          <a:xfrm flipV="1">
            <a:off x="5634036" y="1409568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BBCF1995-5C19-AC5D-35D3-F62BDCCCC139}"/>
              </a:ext>
            </a:extLst>
          </p:cNvPr>
          <p:cNvSpPr/>
          <p:nvPr/>
        </p:nvSpPr>
        <p:spPr>
          <a:xfrm rot="5400000" flipV="1">
            <a:off x="6723913" y="792824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28D517-D0DA-8E1C-F733-B58C94142FD0}"/>
              </a:ext>
            </a:extLst>
          </p:cNvPr>
          <p:cNvSpPr txBox="1"/>
          <p:nvPr/>
        </p:nvSpPr>
        <p:spPr>
          <a:xfrm>
            <a:off x="5451620" y="178294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E9DB10-8B1E-E821-8D86-697EE9E1A568}"/>
              </a:ext>
            </a:extLst>
          </p:cNvPr>
          <p:cNvSpPr txBox="1"/>
          <p:nvPr/>
        </p:nvSpPr>
        <p:spPr>
          <a:xfrm>
            <a:off x="7109915" y="80103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37572C0-B737-3D1F-2193-6AD19FCC7411}"/>
              </a:ext>
            </a:extLst>
          </p:cNvPr>
          <p:cNvSpPr/>
          <p:nvPr/>
        </p:nvSpPr>
        <p:spPr>
          <a:xfrm>
            <a:off x="9026554" y="1914525"/>
            <a:ext cx="847288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2E18E2-0CD2-58BE-D96E-9E92E2E2BFA9}"/>
              </a:ext>
            </a:extLst>
          </p:cNvPr>
          <p:cNvSpPr/>
          <p:nvPr/>
        </p:nvSpPr>
        <p:spPr>
          <a:xfrm>
            <a:off x="8468112" y="1914525"/>
            <a:ext cx="358327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BDBB9C-A5CE-BCD3-5988-DE77105CB716}"/>
              </a:ext>
            </a:extLst>
          </p:cNvPr>
          <p:cNvSpPr txBox="1"/>
          <p:nvPr/>
        </p:nvSpPr>
        <p:spPr>
          <a:xfrm rot="16200000">
            <a:off x="8875361" y="111183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2D2EA6-5063-8EB4-210F-824AE0018BE4}"/>
              </a:ext>
            </a:extLst>
          </p:cNvPr>
          <p:cNvSpPr txBox="1"/>
          <p:nvPr/>
        </p:nvSpPr>
        <p:spPr>
          <a:xfrm rot="16200000">
            <a:off x="8195464" y="127045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2C16CB-F449-C2A5-43D5-B3CBE8C0631A}"/>
              </a:ext>
            </a:extLst>
          </p:cNvPr>
          <p:cNvCxnSpPr>
            <a:cxnSpLocks/>
          </p:cNvCxnSpPr>
          <p:nvPr/>
        </p:nvCxnSpPr>
        <p:spPr>
          <a:xfrm>
            <a:off x="8572500" y="3115831"/>
            <a:ext cx="2442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43CAB3-9BCE-9B1C-B6A7-50A01AC9D5FD}"/>
              </a:ext>
            </a:extLst>
          </p:cNvPr>
          <p:cNvSpPr txBox="1"/>
          <p:nvPr/>
        </p:nvSpPr>
        <p:spPr>
          <a:xfrm>
            <a:off x="10278932" y="31529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0816BE-C75E-75B5-6DCB-F41DC56EB841}"/>
              </a:ext>
            </a:extLst>
          </p:cNvPr>
          <p:cNvSpPr txBox="1"/>
          <p:nvPr/>
        </p:nvSpPr>
        <p:spPr>
          <a:xfrm>
            <a:off x="8486775" y="2653189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 2.33 =  2.33</a:t>
            </a:r>
          </a:p>
        </p:txBody>
      </p:sp>
    </p:spTree>
    <p:extLst>
      <p:ext uri="{BB962C8B-B14F-4D97-AF65-F5344CB8AC3E}">
        <p14:creationId xmlns:p14="http://schemas.microsoft.com/office/powerpoint/2010/main" val="417499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825B1-7F94-58CA-2D5C-851343DA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840" y="4867627"/>
            <a:ext cx="1333500" cy="8382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4F40128-6C15-05C4-28B8-BFD6469E1C9C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862636" y="3429000"/>
            <a:ext cx="1466912" cy="19002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EE7642-EC7C-8427-3FC5-7E44DCF3C526}"/>
              </a:ext>
            </a:extLst>
          </p:cNvPr>
          <p:cNvSpPr txBox="1"/>
          <p:nvPr/>
        </p:nvSpPr>
        <p:spPr>
          <a:xfrm>
            <a:off x="5736964" y="589490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-2.83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BE8482-9C27-8282-1653-636D11774774}"/>
              </a:ext>
            </a:extLst>
          </p:cNvPr>
          <p:cNvSpPr txBox="1"/>
          <p:nvPr/>
        </p:nvSpPr>
        <p:spPr>
          <a:xfrm>
            <a:off x="6961498" y="53292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5F2EAEE-C976-12B8-536D-F161AC5CB409}"/>
              </a:ext>
            </a:extLst>
          </p:cNvPr>
          <p:cNvSpPr/>
          <p:nvPr/>
        </p:nvSpPr>
        <p:spPr>
          <a:xfrm rot="5400000" flipV="1">
            <a:off x="6575496" y="5321027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B89389C-1729-864D-2992-9D4FD89D44F4}"/>
              </a:ext>
            </a:extLst>
          </p:cNvPr>
          <p:cNvSpPr/>
          <p:nvPr/>
        </p:nvSpPr>
        <p:spPr>
          <a:xfrm flipV="1">
            <a:off x="5967623" y="5610468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50A97CA-0A8E-42E5-B6B0-C3123C020C7C}"/>
              </a:ext>
            </a:extLst>
          </p:cNvPr>
          <p:cNvSpPr/>
          <p:nvPr/>
        </p:nvSpPr>
        <p:spPr>
          <a:xfrm>
            <a:off x="5591175" y="3147178"/>
            <a:ext cx="276225" cy="3238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2FBE0-7AA7-54A5-DBDA-D84B62F1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4" y="561843"/>
            <a:ext cx="1362075" cy="84772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9508155-5D75-DF42-3C53-12095E6F3967}"/>
              </a:ext>
            </a:extLst>
          </p:cNvPr>
          <p:cNvSpPr/>
          <p:nvPr/>
        </p:nvSpPr>
        <p:spPr>
          <a:xfrm flipV="1">
            <a:off x="5634036" y="1409568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9BA6B0B-96F4-3CE9-DEF1-CC7DBB9DDC27}"/>
              </a:ext>
            </a:extLst>
          </p:cNvPr>
          <p:cNvSpPr/>
          <p:nvPr/>
        </p:nvSpPr>
        <p:spPr>
          <a:xfrm rot="5400000" flipV="1">
            <a:off x="6723913" y="792824"/>
            <a:ext cx="228600" cy="3476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4E7E33-64C6-F437-D89F-7F19F6BCEBBD}"/>
              </a:ext>
            </a:extLst>
          </p:cNvPr>
          <p:cNvSpPr txBox="1"/>
          <p:nvPr/>
        </p:nvSpPr>
        <p:spPr>
          <a:xfrm>
            <a:off x="5451620" y="178294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163379-A683-8E23-58C8-9BA391EB1BBB}"/>
              </a:ext>
            </a:extLst>
          </p:cNvPr>
          <p:cNvSpPr txBox="1"/>
          <p:nvPr/>
        </p:nvSpPr>
        <p:spPr>
          <a:xfrm>
            <a:off x="7109915" y="80103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41064E-5483-EAE8-DDF1-E8EBB0FEA5E0}"/>
              </a:ext>
            </a:extLst>
          </p:cNvPr>
          <p:cNvSpPr txBox="1"/>
          <p:nvPr/>
        </p:nvSpPr>
        <p:spPr>
          <a:xfrm>
            <a:off x="8486775" y="364807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-3.24 = -3.24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364E4C-A1DA-7029-3D10-20BF203C1CB6}"/>
              </a:ext>
            </a:extLst>
          </p:cNvPr>
          <p:cNvSpPr txBox="1"/>
          <p:nvPr/>
        </p:nvSpPr>
        <p:spPr>
          <a:xfrm>
            <a:off x="8486775" y="401740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-3.20 =     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FC5C68-620E-D7B0-3B8A-70603A3CC0D7}"/>
              </a:ext>
            </a:extLst>
          </p:cNvPr>
          <p:cNvSpPr txBox="1"/>
          <p:nvPr/>
        </p:nvSpPr>
        <p:spPr>
          <a:xfrm>
            <a:off x="8486775" y="4386739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 0.41 =  0.41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5C308B-69F1-2E64-2165-AC0E7CF70189}"/>
              </a:ext>
            </a:extLst>
          </p:cNvPr>
          <p:cNvCxnSpPr>
            <a:cxnSpLocks/>
          </p:cNvCxnSpPr>
          <p:nvPr/>
        </p:nvCxnSpPr>
        <p:spPr>
          <a:xfrm>
            <a:off x="8572500" y="4756071"/>
            <a:ext cx="2442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2A597D7-F05E-A166-D0AF-ACE75972942D}"/>
              </a:ext>
            </a:extLst>
          </p:cNvPr>
          <p:cNvSpPr txBox="1"/>
          <p:nvPr/>
        </p:nvSpPr>
        <p:spPr>
          <a:xfrm>
            <a:off x="10141074" y="475607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-2.83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3FACEB-69D4-EA28-B2E6-E59AA2D47BA7}"/>
              </a:ext>
            </a:extLst>
          </p:cNvPr>
          <p:cNvSpPr txBox="1"/>
          <p:nvPr/>
        </p:nvSpPr>
        <p:spPr>
          <a:xfrm>
            <a:off x="8486775" y="1914525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-1.73 = -1.73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BBDE1B-B200-1C70-EC34-03A6F329A440}"/>
              </a:ext>
            </a:extLst>
          </p:cNvPr>
          <p:cNvSpPr txBox="1"/>
          <p:nvPr/>
        </p:nvSpPr>
        <p:spPr>
          <a:xfrm>
            <a:off x="8486775" y="2283857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 x -1.72 =    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2649B8-CBB7-5AD6-E4E1-8A6C9C52A8D2}"/>
              </a:ext>
            </a:extLst>
          </p:cNvPr>
          <p:cNvSpPr txBox="1"/>
          <p:nvPr/>
        </p:nvSpPr>
        <p:spPr>
          <a:xfrm>
            <a:off x="8486775" y="2653189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 x  2.33 =  2.33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0624B3E-B724-4C2A-1520-9F9C20CEC44D}"/>
              </a:ext>
            </a:extLst>
          </p:cNvPr>
          <p:cNvCxnSpPr>
            <a:cxnSpLocks/>
          </p:cNvCxnSpPr>
          <p:nvPr/>
        </p:nvCxnSpPr>
        <p:spPr>
          <a:xfrm>
            <a:off x="8572500" y="3115831"/>
            <a:ext cx="24425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31A805D-D06C-21D5-F452-C98DF51C0E51}"/>
              </a:ext>
            </a:extLst>
          </p:cNvPr>
          <p:cNvSpPr txBox="1"/>
          <p:nvPr/>
        </p:nvSpPr>
        <p:spPr>
          <a:xfrm>
            <a:off x="10278932" y="315297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0.61</a:t>
            </a:r>
          </a:p>
        </p:txBody>
      </p:sp>
    </p:spTree>
    <p:extLst>
      <p:ext uri="{BB962C8B-B14F-4D97-AF65-F5344CB8AC3E}">
        <p14:creationId xmlns:p14="http://schemas.microsoft.com/office/powerpoint/2010/main" val="16223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7984" y="6402740"/>
            <a:ext cx="8496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/>
              <a:t>https://www.brainhq.com/brain-resources/brain-facts-myths/how-vision-works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20" y="255068"/>
            <a:ext cx="7812360" cy="58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035DC-992E-325A-D2F3-996FD1FB28CC}"/>
              </a:ext>
            </a:extLst>
          </p:cNvPr>
          <p:cNvSpPr txBox="1"/>
          <p:nvPr/>
        </p:nvSpPr>
        <p:spPr>
          <a:xfrm>
            <a:off x="5559528" y="2316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B0AF9-A0F6-78AC-25A2-B24505025BB3}"/>
              </a:ext>
            </a:extLst>
          </p:cNvPr>
          <p:cNvSpPr txBox="1"/>
          <p:nvPr/>
        </p:nvSpPr>
        <p:spPr>
          <a:xfrm>
            <a:off x="5559528" y="33169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</a:p>
        </p:txBody>
      </p:sp>
    </p:spTree>
    <p:extLst>
      <p:ext uri="{BB962C8B-B14F-4D97-AF65-F5344CB8AC3E}">
        <p14:creationId xmlns:p14="http://schemas.microsoft.com/office/powerpoint/2010/main" val="418919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035DC-992E-325A-D2F3-996FD1FB28CC}"/>
              </a:ext>
            </a:extLst>
          </p:cNvPr>
          <p:cNvSpPr txBox="1"/>
          <p:nvPr/>
        </p:nvSpPr>
        <p:spPr>
          <a:xfrm>
            <a:off x="5559528" y="2316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B0AF9-A0F6-78AC-25A2-B24505025BB3}"/>
              </a:ext>
            </a:extLst>
          </p:cNvPr>
          <p:cNvSpPr txBox="1"/>
          <p:nvPr/>
        </p:nvSpPr>
        <p:spPr>
          <a:xfrm>
            <a:off x="5559528" y="33169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4C70243-FAF4-6D71-FFD3-1CC10415F15E}"/>
              </a:ext>
            </a:extLst>
          </p:cNvPr>
          <p:cNvSpPr/>
          <p:nvPr/>
        </p:nvSpPr>
        <p:spPr>
          <a:xfrm>
            <a:off x="5579012" y="2577911"/>
            <a:ext cx="276225" cy="30250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709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035DC-992E-325A-D2F3-996FD1FB28CC}"/>
              </a:ext>
            </a:extLst>
          </p:cNvPr>
          <p:cNvSpPr txBox="1"/>
          <p:nvPr/>
        </p:nvSpPr>
        <p:spPr>
          <a:xfrm>
            <a:off x="5559528" y="2316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B0AF9-A0F6-78AC-25A2-B24505025BB3}"/>
              </a:ext>
            </a:extLst>
          </p:cNvPr>
          <p:cNvSpPr txBox="1"/>
          <p:nvPr/>
        </p:nvSpPr>
        <p:spPr>
          <a:xfrm>
            <a:off x="5559528" y="33169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ECB832-E2FE-F072-99F2-528B6851B4FD}"/>
              </a:ext>
            </a:extLst>
          </p:cNvPr>
          <p:cNvSpPr/>
          <p:nvPr/>
        </p:nvSpPr>
        <p:spPr>
          <a:xfrm>
            <a:off x="6218703" y="3156696"/>
            <a:ext cx="276225" cy="30250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DAFE9-B753-C9AD-0EE7-2F50D8EAD77D}"/>
              </a:ext>
            </a:extLst>
          </p:cNvPr>
          <p:cNvSpPr txBox="1"/>
          <p:nvPr/>
        </p:nvSpPr>
        <p:spPr>
          <a:xfrm>
            <a:off x="8531598" y="268584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 x  2.91  =   1.7</a:t>
            </a:r>
          </a:p>
        </p:txBody>
      </p:sp>
    </p:spTree>
    <p:extLst>
      <p:ext uri="{BB962C8B-B14F-4D97-AF65-F5344CB8AC3E}">
        <p14:creationId xmlns:p14="http://schemas.microsoft.com/office/powerpoint/2010/main" val="11677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035DC-992E-325A-D2F3-996FD1FB28CC}"/>
              </a:ext>
            </a:extLst>
          </p:cNvPr>
          <p:cNvSpPr txBox="1"/>
          <p:nvPr/>
        </p:nvSpPr>
        <p:spPr>
          <a:xfrm>
            <a:off x="5559528" y="2316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B0AF9-A0F6-78AC-25A2-B24505025BB3}"/>
              </a:ext>
            </a:extLst>
          </p:cNvPr>
          <p:cNvSpPr txBox="1"/>
          <p:nvPr/>
        </p:nvSpPr>
        <p:spPr>
          <a:xfrm>
            <a:off x="5559528" y="33169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ECB832-E2FE-F072-99F2-528B6851B4FD}"/>
              </a:ext>
            </a:extLst>
          </p:cNvPr>
          <p:cNvSpPr/>
          <p:nvPr/>
        </p:nvSpPr>
        <p:spPr>
          <a:xfrm>
            <a:off x="5584222" y="3147365"/>
            <a:ext cx="276225" cy="30250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DAFE9-B753-C9AD-0EE7-2F50D8EAD77D}"/>
              </a:ext>
            </a:extLst>
          </p:cNvPr>
          <p:cNvSpPr txBox="1"/>
          <p:nvPr/>
        </p:nvSpPr>
        <p:spPr>
          <a:xfrm>
            <a:off x="8531598" y="268584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 x  2.91  =   1.7</a:t>
            </a:r>
          </a:p>
        </p:txBody>
      </p:sp>
    </p:spTree>
    <p:extLst>
      <p:ext uri="{BB962C8B-B14F-4D97-AF65-F5344CB8AC3E}">
        <p14:creationId xmlns:p14="http://schemas.microsoft.com/office/powerpoint/2010/main" val="2769329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035DC-992E-325A-D2F3-996FD1FB28CC}"/>
              </a:ext>
            </a:extLst>
          </p:cNvPr>
          <p:cNvSpPr txBox="1"/>
          <p:nvPr/>
        </p:nvSpPr>
        <p:spPr>
          <a:xfrm>
            <a:off x="5559528" y="2316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B0AF9-A0F6-78AC-25A2-B24505025BB3}"/>
              </a:ext>
            </a:extLst>
          </p:cNvPr>
          <p:cNvSpPr txBox="1"/>
          <p:nvPr/>
        </p:nvSpPr>
        <p:spPr>
          <a:xfrm>
            <a:off x="5559528" y="33169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ECB832-E2FE-F072-99F2-528B6851B4FD}"/>
              </a:ext>
            </a:extLst>
          </p:cNvPr>
          <p:cNvSpPr/>
          <p:nvPr/>
        </p:nvSpPr>
        <p:spPr>
          <a:xfrm>
            <a:off x="6218708" y="3147365"/>
            <a:ext cx="276225" cy="30250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DAFE9-B753-C9AD-0EE7-2F50D8EAD77D}"/>
              </a:ext>
            </a:extLst>
          </p:cNvPr>
          <p:cNvSpPr txBox="1"/>
          <p:nvPr/>
        </p:nvSpPr>
        <p:spPr>
          <a:xfrm>
            <a:off x="8531598" y="268584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 x  2.91  =   1.7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C2D9B-E6A6-2588-9AB8-F65EAE7C0DB6}"/>
              </a:ext>
            </a:extLst>
          </p:cNvPr>
          <p:cNvSpPr txBox="1"/>
          <p:nvPr/>
        </p:nvSpPr>
        <p:spPr>
          <a:xfrm>
            <a:off x="8531598" y="3055180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 x -3.24 =      0</a:t>
            </a:r>
          </a:p>
        </p:txBody>
      </p:sp>
    </p:spTree>
    <p:extLst>
      <p:ext uri="{BB962C8B-B14F-4D97-AF65-F5344CB8AC3E}">
        <p14:creationId xmlns:p14="http://schemas.microsoft.com/office/powerpoint/2010/main" val="335341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035DC-992E-325A-D2F3-996FD1FB28CC}"/>
              </a:ext>
            </a:extLst>
          </p:cNvPr>
          <p:cNvSpPr txBox="1"/>
          <p:nvPr/>
        </p:nvSpPr>
        <p:spPr>
          <a:xfrm>
            <a:off x="5559528" y="2316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B0AF9-A0F6-78AC-25A2-B24505025BB3}"/>
              </a:ext>
            </a:extLst>
          </p:cNvPr>
          <p:cNvSpPr txBox="1"/>
          <p:nvPr/>
        </p:nvSpPr>
        <p:spPr>
          <a:xfrm>
            <a:off x="5559528" y="33169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ECB832-E2FE-F072-99F2-528B6851B4FD}"/>
              </a:ext>
            </a:extLst>
          </p:cNvPr>
          <p:cNvSpPr/>
          <p:nvPr/>
        </p:nvSpPr>
        <p:spPr>
          <a:xfrm>
            <a:off x="5584222" y="3763184"/>
            <a:ext cx="276225" cy="30250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DAFE9-B753-C9AD-0EE7-2F50D8EAD77D}"/>
              </a:ext>
            </a:extLst>
          </p:cNvPr>
          <p:cNvSpPr txBox="1"/>
          <p:nvPr/>
        </p:nvSpPr>
        <p:spPr>
          <a:xfrm>
            <a:off x="8531598" y="268584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 x  2.91  =   1.7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C2D9B-E6A6-2588-9AB8-F65EAE7C0DB6}"/>
              </a:ext>
            </a:extLst>
          </p:cNvPr>
          <p:cNvSpPr txBox="1"/>
          <p:nvPr/>
        </p:nvSpPr>
        <p:spPr>
          <a:xfrm>
            <a:off x="8531598" y="3055180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 x -3.24 =      0</a:t>
            </a:r>
          </a:p>
        </p:txBody>
      </p:sp>
    </p:spTree>
    <p:extLst>
      <p:ext uri="{BB962C8B-B14F-4D97-AF65-F5344CB8AC3E}">
        <p14:creationId xmlns:p14="http://schemas.microsoft.com/office/powerpoint/2010/main" val="4187517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035DC-992E-325A-D2F3-996FD1FB28CC}"/>
              </a:ext>
            </a:extLst>
          </p:cNvPr>
          <p:cNvSpPr txBox="1"/>
          <p:nvPr/>
        </p:nvSpPr>
        <p:spPr>
          <a:xfrm>
            <a:off x="5559528" y="2316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B0AF9-A0F6-78AC-25A2-B24505025BB3}"/>
              </a:ext>
            </a:extLst>
          </p:cNvPr>
          <p:cNvSpPr txBox="1"/>
          <p:nvPr/>
        </p:nvSpPr>
        <p:spPr>
          <a:xfrm>
            <a:off x="5559528" y="33169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ECB832-E2FE-F072-99F2-528B6851B4FD}"/>
              </a:ext>
            </a:extLst>
          </p:cNvPr>
          <p:cNvSpPr/>
          <p:nvPr/>
        </p:nvSpPr>
        <p:spPr>
          <a:xfrm>
            <a:off x="6218706" y="3147365"/>
            <a:ext cx="276225" cy="30250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DAFE9-B753-C9AD-0EE7-2F50D8EAD77D}"/>
              </a:ext>
            </a:extLst>
          </p:cNvPr>
          <p:cNvSpPr txBox="1"/>
          <p:nvPr/>
        </p:nvSpPr>
        <p:spPr>
          <a:xfrm>
            <a:off x="8531598" y="268584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 x  2.91  =   1.7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3519F-B019-FD49-8A13-180555D648E5}"/>
              </a:ext>
            </a:extLst>
          </p:cNvPr>
          <p:cNvSpPr txBox="1"/>
          <p:nvPr/>
        </p:nvSpPr>
        <p:spPr>
          <a:xfrm>
            <a:off x="8531598" y="342451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 x  -0.7 =   -0.7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294370-C020-0AC8-19A6-6D1D06E70DB7}"/>
              </a:ext>
            </a:extLst>
          </p:cNvPr>
          <p:cNvCxnSpPr>
            <a:cxnSpLocks/>
          </p:cNvCxnSpPr>
          <p:nvPr/>
        </p:nvCxnSpPr>
        <p:spPr>
          <a:xfrm>
            <a:off x="8617323" y="3793844"/>
            <a:ext cx="31080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DF5A16-A927-F094-6774-995B085B1B8B}"/>
              </a:ext>
            </a:extLst>
          </p:cNvPr>
          <p:cNvSpPr txBox="1"/>
          <p:nvPr/>
        </p:nvSpPr>
        <p:spPr>
          <a:xfrm>
            <a:off x="10851399" y="386466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0.998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D52A36-BE02-E8DA-34A9-37CC405301E1}"/>
              </a:ext>
            </a:extLst>
          </p:cNvPr>
          <p:cNvSpPr/>
          <p:nvPr/>
        </p:nvSpPr>
        <p:spPr>
          <a:xfrm>
            <a:off x="9395454" y="2643415"/>
            <a:ext cx="847288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55781F-B445-480A-0742-C5E561D7FC33}"/>
              </a:ext>
            </a:extLst>
          </p:cNvPr>
          <p:cNvSpPr/>
          <p:nvPr/>
        </p:nvSpPr>
        <p:spPr>
          <a:xfrm>
            <a:off x="8529103" y="2643415"/>
            <a:ext cx="595762" cy="110799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B8F64-37EE-0BA3-7B50-D94E13456B91}"/>
              </a:ext>
            </a:extLst>
          </p:cNvPr>
          <p:cNvSpPr txBox="1"/>
          <p:nvPr/>
        </p:nvSpPr>
        <p:spPr>
          <a:xfrm rot="16200000">
            <a:off x="9244261" y="184072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F2B92-C28B-ACEE-38B2-09168D843275}"/>
              </a:ext>
            </a:extLst>
          </p:cNvPr>
          <p:cNvSpPr txBox="1"/>
          <p:nvPr/>
        </p:nvSpPr>
        <p:spPr>
          <a:xfrm rot="16200000">
            <a:off x="8340434" y="199934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B28AB-FB33-7C30-672F-48394C3B0DD7}"/>
              </a:ext>
            </a:extLst>
          </p:cNvPr>
          <p:cNvSpPr txBox="1"/>
          <p:nvPr/>
        </p:nvSpPr>
        <p:spPr>
          <a:xfrm>
            <a:off x="8531598" y="3055180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 x -3.24 =      0</a:t>
            </a:r>
          </a:p>
        </p:txBody>
      </p:sp>
    </p:spTree>
    <p:extLst>
      <p:ext uri="{BB962C8B-B14F-4D97-AF65-F5344CB8AC3E}">
        <p14:creationId xmlns:p14="http://schemas.microsoft.com/office/powerpoint/2010/main" val="100648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1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0" y="4063833"/>
            <a:ext cx="2054645" cy="13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9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0" y="4063833"/>
            <a:ext cx="2054645" cy="13463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26A424-B05E-5368-D094-0D200578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5" y="2547937"/>
            <a:ext cx="31337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cular Migraines Georgia | Eye Consultants Of Atlanta">
            <a:extLst>
              <a:ext uri="{FF2B5EF4-FFF2-40B4-BE49-F238E27FC236}">
                <a16:creationId xmlns:a16="http://schemas.microsoft.com/office/drawing/2014/main" id="{354C80AD-2480-0CB5-0700-887E9736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9" y="440077"/>
            <a:ext cx="4425294" cy="323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4F46A7-2AD7-BC46-B41D-BD6FF6D97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865" y="3167505"/>
            <a:ext cx="5635691" cy="354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leidoscope No.1 – Holographicspirit">
            <a:extLst>
              <a:ext uri="{FF2B5EF4-FFF2-40B4-BE49-F238E27FC236}">
                <a16:creationId xmlns:a16="http://schemas.microsoft.com/office/drawing/2014/main" id="{3CFF41FD-42A8-BBE5-6182-FE105C35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829" y="128392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ed begin van het Paasweekend...">
            <a:extLst>
              <a:ext uri="{FF2B5EF4-FFF2-40B4-BE49-F238E27FC236}">
                <a16:creationId xmlns:a16="http://schemas.microsoft.com/office/drawing/2014/main" id="{E7601467-CBD7-7FC4-95EF-FECE04C9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24" y="445468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278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0" y="4063833"/>
            <a:ext cx="2054645" cy="13463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26A424-B05E-5368-D094-0D200578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5" y="5695950"/>
            <a:ext cx="2063463" cy="1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8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0" y="4063833"/>
            <a:ext cx="2054645" cy="13463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26A424-B05E-5368-D094-0D200578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5" y="5695950"/>
            <a:ext cx="2063463" cy="1147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5BE746-AF74-9075-CA60-C7530A76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0" y="2433637"/>
            <a:ext cx="30099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0" y="4063833"/>
            <a:ext cx="2054645" cy="13463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26A424-B05E-5368-D094-0D200578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5" y="5695950"/>
            <a:ext cx="2063463" cy="1147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5BE746-AF74-9075-CA60-C7530A76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5" y="2459879"/>
            <a:ext cx="1949870" cy="12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9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0" y="4063833"/>
            <a:ext cx="2054645" cy="13463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26A424-B05E-5368-D094-0D200578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5" y="5695950"/>
            <a:ext cx="2063463" cy="1147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5BE746-AF74-9075-CA60-C7530A76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30" y="2450354"/>
            <a:ext cx="1949870" cy="1289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ECA5B-9DF2-DBB7-FA4D-E1ACBA63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387" y="2386012"/>
            <a:ext cx="29432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1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0" y="4063833"/>
            <a:ext cx="2054645" cy="13463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26A424-B05E-5368-D094-0D200578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5" y="5695950"/>
            <a:ext cx="2063463" cy="1147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5BE746-AF74-9075-CA60-C7530A76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30" y="2450354"/>
            <a:ext cx="1949870" cy="1289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ECA5B-9DF2-DBB7-FA4D-E1ACBA63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81" y="848118"/>
            <a:ext cx="1949870" cy="13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8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40B7172-7F7F-A533-6D98-5E4EBC91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8250A-27D2-A601-4277-86F8AB0B43A8}"/>
              </a:ext>
            </a:extLst>
          </p:cNvPr>
          <p:cNvSpPr/>
          <p:nvPr/>
        </p:nvSpPr>
        <p:spPr>
          <a:xfrm>
            <a:off x="2187388" y="2190750"/>
            <a:ext cx="10004612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F6BCF3-E78F-B6BB-30C2-F21D3BB03D65}"/>
              </a:ext>
            </a:extLst>
          </p:cNvPr>
          <p:cNvSpPr/>
          <p:nvPr/>
        </p:nvSpPr>
        <p:spPr>
          <a:xfrm>
            <a:off x="2333625" y="0"/>
            <a:ext cx="9858375" cy="219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349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40B7172-7F7F-A533-6D98-5E4EBC91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8250A-27D2-A601-4277-86F8AB0B43A8}"/>
              </a:ext>
            </a:extLst>
          </p:cNvPr>
          <p:cNvSpPr/>
          <p:nvPr/>
        </p:nvSpPr>
        <p:spPr>
          <a:xfrm>
            <a:off x="2187388" y="2190750"/>
            <a:ext cx="10004612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F6BCF3-E78F-B6BB-30C2-F21D3BB03D65}"/>
              </a:ext>
            </a:extLst>
          </p:cNvPr>
          <p:cNvSpPr/>
          <p:nvPr/>
        </p:nvSpPr>
        <p:spPr>
          <a:xfrm>
            <a:off x="3587563" y="0"/>
            <a:ext cx="8604437" cy="219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F3179E-4A2B-3C06-A675-A72506C92AA7}"/>
              </a:ext>
            </a:extLst>
          </p:cNvPr>
          <p:cNvSpPr/>
          <p:nvPr/>
        </p:nvSpPr>
        <p:spPr>
          <a:xfrm>
            <a:off x="3264475" y="0"/>
            <a:ext cx="905189" cy="57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28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40B7172-7F7F-A533-6D98-5E4EBC91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8250A-27D2-A601-4277-86F8AB0B43A8}"/>
              </a:ext>
            </a:extLst>
          </p:cNvPr>
          <p:cNvSpPr/>
          <p:nvPr/>
        </p:nvSpPr>
        <p:spPr>
          <a:xfrm>
            <a:off x="2187388" y="2190750"/>
            <a:ext cx="10004612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F6BCF3-E78F-B6BB-30C2-F21D3BB03D65}"/>
              </a:ext>
            </a:extLst>
          </p:cNvPr>
          <p:cNvSpPr/>
          <p:nvPr/>
        </p:nvSpPr>
        <p:spPr>
          <a:xfrm>
            <a:off x="4619625" y="0"/>
            <a:ext cx="7572375" cy="219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612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40B7172-7F7F-A533-6D98-5E4EBC91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8250A-27D2-A601-4277-86F8AB0B43A8}"/>
              </a:ext>
            </a:extLst>
          </p:cNvPr>
          <p:cNvSpPr/>
          <p:nvPr/>
        </p:nvSpPr>
        <p:spPr>
          <a:xfrm>
            <a:off x="2187388" y="2190750"/>
            <a:ext cx="10004612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F6BCF3-E78F-B6BB-30C2-F21D3BB03D65}"/>
              </a:ext>
            </a:extLst>
          </p:cNvPr>
          <p:cNvSpPr/>
          <p:nvPr/>
        </p:nvSpPr>
        <p:spPr>
          <a:xfrm>
            <a:off x="6096000" y="0"/>
            <a:ext cx="6096000" cy="219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06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40B7172-7F7F-A533-6D98-5E4EBC91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8250A-27D2-A601-4277-86F8AB0B43A8}"/>
              </a:ext>
            </a:extLst>
          </p:cNvPr>
          <p:cNvSpPr/>
          <p:nvPr/>
        </p:nvSpPr>
        <p:spPr>
          <a:xfrm>
            <a:off x="6095998" y="2190750"/>
            <a:ext cx="6096001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F6BCF3-E78F-B6BB-30C2-F21D3BB03D65}"/>
              </a:ext>
            </a:extLst>
          </p:cNvPr>
          <p:cNvSpPr/>
          <p:nvPr/>
        </p:nvSpPr>
        <p:spPr>
          <a:xfrm>
            <a:off x="6096000" y="0"/>
            <a:ext cx="6096000" cy="219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04B3E-A40C-BFC4-44B3-1DB8C85D1656}"/>
              </a:ext>
            </a:extLst>
          </p:cNvPr>
          <p:cNvSpPr/>
          <p:nvPr/>
        </p:nvSpPr>
        <p:spPr>
          <a:xfrm>
            <a:off x="2276474" y="2190750"/>
            <a:ext cx="3769144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95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860AB-E2D1-C733-4CBD-CBA23CFB2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3AAC88CD-76DC-D6B4-6AC7-D4905F836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6CDE382-727B-0074-5AE7-ED8AEF3F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7"/>
          <a:stretch/>
        </p:blipFill>
        <p:spPr bwMode="auto">
          <a:xfrm>
            <a:off x="1185008" y="993329"/>
            <a:ext cx="9293270" cy="522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D8E82F-6EB6-A6F9-0BCF-82B2E500933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1B25B3-F4EB-4A12-938C-21BB481B2E19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1/24/2025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428415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40B7172-7F7F-A533-6D98-5E4EBC91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8250A-27D2-A601-4277-86F8AB0B43A8}"/>
              </a:ext>
            </a:extLst>
          </p:cNvPr>
          <p:cNvSpPr/>
          <p:nvPr/>
        </p:nvSpPr>
        <p:spPr>
          <a:xfrm>
            <a:off x="6095998" y="2190750"/>
            <a:ext cx="6096001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F6BCF3-E78F-B6BB-30C2-F21D3BB03D65}"/>
              </a:ext>
            </a:extLst>
          </p:cNvPr>
          <p:cNvSpPr/>
          <p:nvPr/>
        </p:nvSpPr>
        <p:spPr>
          <a:xfrm>
            <a:off x="6096000" y="0"/>
            <a:ext cx="6096000" cy="219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04B3E-A40C-BFC4-44B3-1DB8C85D1656}"/>
              </a:ext>
            </a:extLst>
          </p:cNvPr>
          <p:cNvSpPr/>
          <p:nvPr/>
        </p:nvSpPr>
        <p:spPr>
          <a:xfrm>
            <a:off x="2276474" y="3810000"/>
            <a:ext cx="3769144" cy="30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229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40B7172-7F7F-A533-6D98-5E4EBC91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8250A-27D2-A601-4277-86F8AB0B43A8}"/>
              </a:ext>
            </a:extLst>
          </p:cNvPr>
          <p:cNvSpPr/>
          <p:nvPr/>
        </p:nvSpPr>
        <p:spPr>
          <a:xfrm>
            <a:off x="6095998" y="2190750"/>
            <a:ext cx="6096001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F6BCF3-E78F-B6BB-30C2-F21D3BB03D65}"/>
              </a:ext>
            </a:extLst>
          </p:cNvPr>
          <p:cNvSpPr/>
          <p:nvPr/>
        </p:nvSpPr>
        <p:spPr>
          <a:xfrm>
            <a:off x="6096000" y="0"/>
            <a:ext cx="6096000" cy="219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04B3E-A40C-BFC4-44B3-1DB8C85D1656}"/>
              </a:ext>
            </a:extLst>
          </p:cNvPr>
          <p:cNvSpPr/>
          <p:nvPr/>
        </p:nvSpPr>
        <p:spPr>
          <a:xfrm>
            <a:off x="2276474" y="5429250"/>
            <a:ext cx="3769144" cy="142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23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40B7172-7F7F-A533-6D98-5E4EBC91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8250A-27D2-A601-4277-86F8AB0B43A8}"/>
              </a:ext>
            </a:extLst>
          </p:cNvPr>
          <p:cNvSpPr/>
          <p:nvPr/>
        </p:nvSpPr>
        <p:spPr>
          <a:xfrm>
            <a:off x="6095998" y="2190750"/>
            <a:ext cx="6096001" cy="466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F6BCF3-E78F-B6BB-30C2-F21D3BB03D65}"/>
              </a:ext>
            </a:extLst>
          </p:cNvPr>
          <p:cNvSpPr/>
          <p:nvPr/>
        </p:nvSpPr>
        <p:spPr>
          <a:xfrm>
            <a:off x="6096000" y="0"/>
            <a:ext cx="6096000" cy="219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1687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40B7172-7F7F-A533-6D98-5E4EBC91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8250A-27D2-A601-4277-86F8AB0B43A8}"/>
              </a:ext>
            </a:extLst>
          </p:cNvPr>
          <p:cNvSpPr/>
          <p:nvPr/>
        </p:nvSpPr>
        <p:spPr>
          <a:xfrm>
            <a:off x="6095998" y="-123825"/>
            <a:ext cx="6096001" cy="6981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1C92B-84EB-C6D1-3097-4538FC95E4F8}"/>
              </a:ext>
            </a:extLst>
          </p:cNvPr>
          <p:cNvSpPr txBox="1"/>
          <p:nvPr/>
        </p:nvSpPr>
        <p:spPr>
          <a:xfrm>
            <a:off x="4733925" y="3543300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Training the </a:t>
            </a:r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nl-N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9606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5EB1-A672-B214-9C1D-DAD27F430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  <a:t>Training a</a:t>
            </a:r>
            <a:b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</a:br>
            <a:r>
              <a:rPr lang="nl-NL" dirty="0" err="1">
                <a:latin typeface="Trade Gothic Inline" panose="020B0504030203020204" pitchFamily="34" charset="0"/>
                <a:cs typeface="Courier New" panose="02070309020205020404" pitchFamily="49" charset="0"/>
              </a:rPr>
              <a:t>Neural</a:t>
            </a:r>
            <a: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  <a:t>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D113F-C3C7-D1AF-A7B4-59EDEF8CE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@ Bart Bozon</a:t>
            </a:r>
          </a:p>
        </p:txBody>
      </p:sp>
    </p:spTree>
    <p:extLst>
      <p:ext uri="{BB962C8B-B14F-4D97-AF65-F5344CB8AC3E}">
        <p14:creationId xmlns:p14="http://schemas.microsoft.com/office/powerpoint/2010/main" val="19569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of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7B34002D-07A9-FC2F-41D1-79F1D1667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2EF040-46B4-100B-9232-393179EAA25A}"/>
              </a:ext>
            </a:extLst>
          </p:cNvPr>
          <p:cNvSpPr/>
          <p:nvPr/>
        </p:nvSpPr>
        <p:spPr>
          <a:xfrm>
            <a:off x="6045618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E22C2-D768-1F73-04DD-302CE907B53F}"/>
              </a:ext>
            </a:extLst>
          </p:cNvPr>
          <p:cNvSpPr txBox="1"/>
          <p:nvPr/>
        </p:nvSpPr>
        <p:spPr>
          <a:xfrm>
            <a:off x="6958584" y="3167390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Trained</a:t>
            </a:r>
            <a:endParaRPr lang="nl-NL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5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ble of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7E7CAB64-4522-3AF9-0BD1-21649B99A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" y="0"/>
            <a:ext cx="1209123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7C280D-70AB-1E98-92EA-FE7077DA34E4}"/>
              </a:ext>
            </a:extLst>
          </p:cNvPr>
          <p:cNvSpPr/>
          <p:nvPr/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69964-26A8-EF2F-DF79-67C8CC935A26}"/>
              </a:ext>
            </a:extLst>
          </p:cNvPr>
          <p:cNvSpPr txBox="1"/>
          <p:nvPr/>
        </p:nvSpPr>
        <p:spPr>
          <a:xfrm>
            <a:off x="6958584" y="316739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Untrained</a:t>
            </a:r>
            <a:endParaRPr lang="nl-NL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013AC-898B-F1CF-8C70-F8AB41FA02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86" y="4079749"/>
            <a:ext cx="1959583" cy="13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7C280D-70AB-1E98-92EA-FE7077DA34E4}"/>
              </a:ext>
            </a:extLst>
          </p:cNvPr>
          <p:cNvSpPr/>
          <p:nvPr/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8CC6C5-7025-F5F7-6A89-7A06703934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586" y="4079749"/>
            <a:ext cx="1959583" cy="13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4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6961" y="2438524"/>
            <a:ext cx="2971429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5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6961" y="2438524"/>
            <a:ext cx="2971429" cy="19809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C76626-7DEB-9F49-2F93-0A1C22741DD5}"/>
              </a:ext>
            </a:extLst>
          </p:cNvPr>
          <p:cNvSpPr txBox="1"/>
          <p:nvPr/>
        </p:nvSpPr>
        <p:spPr>
          <a:xfrm>
            <a:off x="2626140" y="1123662"/>
            <a:ext cx="693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How do we change the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the error?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35379-A2E0-01A3-48EE-28D510C0E2D2}"/>
              </a:ext>
            </a:extLst>
          </p:cNvPr>
          <p:cNvSpPr txBox="1"/>
          <p:nvPr/>
        </p:nvSpPr>
        <p:spPr>
          <a:xfrm>
            <a:off x="4419082" y="518034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Backpropagation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9194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5DF75-D552-F3F7-7618-6E19CCA07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>
            <a:extLst>
              <a:ext uri="{FF2B5EF4-FFF2-40B4-BE49-F238E27FC236}">
                <a16:creationId xmlns:a16="http://schemas.microsoft.com/office/drawing/2014/main" id="{BC35155D-59FD-6605-E51E-46E17A5D4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AC80103-DAE0-B86E-9A38-6CFFADFD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7"/>
          <a:stretch/>
        </p:blipFill>
        <p:spPr bwMode="auto">
          <a:xfrm>
            <a:off x="838200" y="803304"/>
            <a:ext cx="5713448" cy="32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CB8B3BE-DE91-4384-35E3-074FC1F90FA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1B25B3-F4EB-4A12-938C-21BB481B2E19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1/24/2025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582D3D-F10D-FBC1-DC1D-375382FA2C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77" y="1120216"/>
            <a:ext cx="4074101" cy="27108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01CD1C-F1F3-0FC9-3787-58FD19C3A70D}"/>
              </a:ext>
            </a:extLst>
          </p:cNvPr>
          <p:cNvGrpSpPr/>
          <p:nvPr/>
        </p:nvGrpSpPr>
        <p:grpSpPr>
          <a:xfrm>
            <a:off x="6659864" y="1965957"/>
            <a:ext cx="4171950" cy="3943350"/>
            <a:chOff x="6659864" y="1965957"/>
            <a:chExt cx="4171950" cy="3943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9864" y="1965957"/>
              <a:ext cx="4171950" cy="39433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8815BA-806D-E3C9-0251-FDEBE243A9B7}"/>
                </a:ext>
              </a:extLst>
            </p:cNvPr>
            <p:cNvSpPr/>
            <p:nvPr/>
          </p:nvSpPr>
          <p:spPr>
            <a:xfrm>
              <a:off x="8467344" y="5577840"/>
              <a:ext cx="667512" cy="331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895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95F06-AD6D-CFE5-FBED-6119E7A5EACC}"/>
              </a:ext>
            </a:extLst>
          </p:cNvPr>
          <p:cNvSpPr txBox="1"/>
          <p:nvPr/>
        </p:nvSpPr>
        <p:spPr>
          <a:xfrm>
            <a:off x="4322314" y="20691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0.42 x  1.24 =  0.52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0BAE-63BD-04E4-9A39-609EF213A3E7}"/>
              </a:ext>
            </a:extLst>
          </p:cNvPr>
          <p:cNvSpPr txBox="1"/>
          <p:nvPr/>
        </p:nvSpPr>
        <p:spPr>
          <a:xfrm>
            <a:off x="4322270" y="243852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0.03 x -1.87 = -0.06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07A1D-EFE5-E130-E1A0-7A2B5FE16073}"/>
              </a:ext>
            </a:extLst>
          </p:cNvPr>
          <p:cNvSpPr txBox="1"/>
          <p:nvPr/>
        </p:nvSpPr>
        <p:spPr>
          <a:xfrm>
            <a:off x="4322270" y="278289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1.00 x  0.16 =  0.16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6335E2-B6DB-1FC7-33CC-39DBA9932542}"/>
              </a:ext>
            </a:extLst>
          </p:cNvPr>
          <p:cNvCxnSpPr>
            <a:cxnSpLocks/>
          </p:cNvCxnSpPr>
          <p:nvPr/>
        </p:nvCxnSpPr>
        <p:spPr>
          <a:xfrm>
            <a:off x="4473719" y="3177188"/>
            <a:ext cx="2676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6ACB00-8F22-C01B-B3C3-F86C7A87C39F}"/>
              </a:ext>
            </a:extLst>
          </p:cNvPr>
          <p:cNvSpPr txBox="1"/>
          <p:nvPr/>
        </p:nvSpPr>
        <p:spPr>
          <a:xfrm>
            <a:off x="6500365" y="3266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75FAE-B45B-80C0-89D8-DB14E682D5B1}"/>
              </a:ext>
            </a:extLst>
          </p:cNvPr>
          <p:cNvSpPr txBox="1"/>
          <p:nvPr/>
        </p:nvSpPr>
        <p:spPr>
          <a:xfrm>
            <a:off x="5316555" y="344616"/>
            <a:ext cx="611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change in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is the most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useful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8D95C-1CF0-03E4-78BA-CBF5E5C30B76}"/>
              </a:ext>
            </a:extLst>
          </p:cNvPr>
          <p:cNvSpPr txBox="1"/>
          <p:nvPr/>
        </p:nvSpPr>
        <p:spPr>
          <a:xfrm>
            <a:off x="8895568" y="949950"/>
            <a:ext cx="264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Effect of 0.1 change in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6C564-82B8-FFA9-8F05-78DB467E45B6}"/>
              </a:ext>
            </a:extLst>
          </p:cNvPr>
          <p:cNvSpPr txBox="1"/>
          <p:nvPr/>
        </p:nvSpPr>
        <p:spPr>
          <a:xfrm>
            <a:off x="8961069" y="2074377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0.42 x 0.1 = 0.042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1DEF7-AE67-DB98-14C0-590C7D91D5D8}"/>
              </a:ext>
            </a:extLst>
          </p:cNvPr>
          <p:cNvSpPr txBox="1"/>
          <p:nvPr/>
        </p:nvSpPr>
        <p:spPr>
          <a:xfrm>
            <a:off x="8961069" y="243752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0.03 x 0.1 = 0.003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02520-3194-654D-F20A-1893C58B6A4F}"/>
              </a:ext>
            </a:extLst>
          </p:cNvPr>
          <p:cNvSpPr txBox="1"/>
          <p:nvPr/>
        </p:nvSpPr>
        <p:spPr>
          <a:xfrm>
            <a:off x="8961069" y="2807856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1.00 x 0.1 = 0.100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5BBF17-6A81-4B94-919E-F6FBB532C34A}"/>
              </a:ext>
            </a:extLst>
          </p:cNvPr>
          <p:cNvSpPr txBox="1"/>
          <p:nvPr/>
        </p:nvSpPr>
        <p:spPr>
          <a:xfrm>
            <a:off x="904404" y="343732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Let’s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start at the back!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6CEC60-11C0-B7D9-B0BD-C2695B0A10DB}"/>
              </a:ext>
            </a:extLst>
          </p:cNvPr>
          <p:cNvSpPr txBox="1"/>
          <p:nvPr/>
        </p:nvSpPr>
        <p:spPr>
          <a:xfrm>
            <a:off x="1765147" y="4664761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How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do we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change the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731363" y="5525168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EACFC2-4B56-323B-1E24-9EFA7913F3DF}"/>
              </a:ext>
            </a:extLst>
          </p:cNvPr>
          <p:cNvSpPr/>
          <p:nvPr/>
        </p:nvSpPr>
        <p:spPr>
          <a:xfrm>
            <a:off x="5316555" y="2060368"/>
            <a:ext cx="847288" cy="105281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C959EB-CCDF-5235-FD99-B2ED4C46CBCB}"/>
              </a:ext>
            </a:extLst>
          </p:cNvPr>
          <p:cNvSpPr/>
          <p:nvPr/>
        </p:nvSpPr>
        <p:spPr>
          <a:xfrm>
            <a:off x="4329790" y="2069192"/>
            <a:ext cx="716176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76E74A-8CBB-E51E-DCBD-84B66699172D}"/>
              </a:ext>
            </a:extLst>
          </p:cNvPr>
          <p:cNvSpPr txBox="1"/>
          <p:nvPr/>
        </p:nvSpPr>
        <p:spPr>
          <a:xfrm rot="16200000">
            <a:off x="5165362" y="120249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58FDD-F049-45AB-152C-F2DF33F06BD9}"/>
              </a:ext>
            </a:extLst>
          </p:cNvPr>
          <p:cNvSpPr txBox="1"/>
          <p:nvPr/>
        </p:nvSpPr>
        <p:spPr>
          <a:xfrm rot="16200000">
            <a:off x="3936126" y="1141658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270319-BCB6-981B-E260-69C58C50835D}"/>
              </a:ext>
            </a:extLst>
          </p:cNvPr>
          <p:cNvSpPr/>
          <p:nvPr/>
        </p:nvSpPr>
        <p:spPr>
          <a:xfrm>
            <a:off x="8974459" y="2082800"/>
            <a:ext cx="716176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54E80-FBA2-3523-E50D-86DBB3A1111F}"/>
              </a:ext>
            </a:extLst>
          </p:cNvPr>
          <p:cNvSpPr txBox="1"/>
          <p:nvPr/>
        </p:nvSpPr>
        <p:spPr>
          <a:xfrm>
            <a:off x="8895568" y="174279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34B4D-CF07-141E-1D98-BFE7B46AC52E}"/>
              </a:ext>
            </a:extLst>
          </p:cNvPr>
          <p:cNvSpPr txBox="1"/>
          <p:nvPr/>
        </p:nvSpPr>
        <p:spPr>
          <a:xfrm>
            <a:off x="7295374" y="2992522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-0.38</a:t>
            </a:r>
          </a:p>
        </p:txBody>
      </p:sp>
    </p:spTree>
    <p:extLst>
      <p:ext uri="{BB962C8B-B14F-4D97-AF65-F5344CB8AC3E}">
        <p14:creationId xmlns:p14="http://schemas.microsoft.com/office/powerpoint/2010/main" val="58404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11" grpId="0"/>
      <p:bldP spid="12" grpId="0" animBg="1"/>
      <p:bldP spid="13" grpId="0" animBg="1"/>
      <p:bldP spid="14" grpId="0"/>
      <p:bldP spid="15" grpId="0"/>
      <p:bldP spid="23" grpId="0" animBg="1"/>
      <p:bldP spid="24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F6C5D-EA06-923E-05F6-EE20E519E21B}"/>
              </a:ext>
            </a:extLst>
          </p:cNvPr>
          <p:cNvSpPr txBox="1"/>
          <p:nvPr/>
        </p:nvSpPr>
        <p:spPr>
          <a:xfrm>
            <a:off x="5923792" y="3817488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95F06-AD6D-CFE5-FBED-6119E7A5EACC}"/>
              </a:ext>
            </a:extLst>
          </p:cNvPr>
          <p:cNvSpPr txBox="1"/>
          <p:nvPr/>
        </p:nvSpPr>
        <p:spPr>
          <a:xfrm>
            <a:off x="4322314" y="20691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0.42 x  1.24 =  0.52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0BAE-63BD-04E4-9A39-609EF213A3E7}"/>
              </a:ext>
            </a:extLst>
          </p:cNvPr>
          <p:cNvSpPr txBox="1"/>
          <p:nvPr/>
        </p:nvSpPr>
        <p:spPr>
          <a:xfrm>
            <a:off x="4322270" y="243852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0.03 x -1.87 = -0.06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07A1D-EFE5-E130-E1A0-7A2B5FE16073}"/>
              </a:ext>
            </a:extLst>
          </p:cNvPr>
          <p:cNvSpPr txBox="1"/>
          <p:nvPr/>
        </p:nvSpPr>
        <p:spPr>
          <a:xfrm>
            <a:off x="4322270" y="278289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1.00 x  0.16 =  0.16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6335E2-B6DB-1FC7-33CC-39DBA9932542}"/>
              </a:ext>
            </a:extLst>
          </p:cNvPr>
          <p:cNvCxnSpPr>
            <a:cxnSpLocks/>
          </p:cNvCxnSpPr>
          <p:nvPr/>
        </p:nvCxnSpPr>
        <p:spPr>
          <a:xfrm>
            <a:off x="4473719" y="3177188"/>
            <a:ext cx="2676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6ACB00-8F22-C01B-B3C3-F86C7A87C39F}"/>
              </a:ext>
            </a:extLst>
          </p:cNvPr>
          <p:cNvSpPr txBox="1"/>
          <p:nvPr/>
        </p:nvSpPr>
        <p:spPr>
          <a:xfrm>
            <a:off x="6500365" y="3266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8D95C-1CF0-03E4-78BA-CBF5E5C30B76}"/>
              </a:ext>
            </a:extLst>
          </p:cNvPr>
          <p:cNvSpPr txBox="1"/>
          <p:nvPr/>
        </p:nvSpPr>
        <p:spPr>
          <a:xfrm>
            <a:off x="11143513" y="1488500"/>
            <a:ext cx="104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6C564-82B8-FFA9-8F05-78DB467E45B6}"/>
              </a:ext>
            </a:extLst>
          </p:cNvPr>
          <p:cNvSpPr txBox="1"/>
          <p:nvPr/>
        </p:nvSpPr>
        <p:spPr>
          <a:xfrm>
            <a:off x="8009445" y="2069192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0.42 x -0.38 =  0.039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1DEF7-AE67-DB98-14C0-590C7D91D5D8}"/>
              </a:ext>
            </a:extLst>
          </p:cNvPr>
          <p:cNvSpPr txBox="1"/>
          <p:nvPr/>
        </p:nvSpPr>
        <p:spPr>
          <a:xfrm>
            <a:off x="8009401" y="2438524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0.03 x -0.38 =  0.003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02520-3194-654D-F20A-1893C58B6A4F}"/>
              </a:ext>
            </a:extLst>
          </p:cNvPr>
          <p:cNvSpPr txBox="1"/>
          <p:nvPr/>
        </p:nvSpPr>
        <p:spPr>
          <a:xfrm>
            <a:off x="8009445" y="2807856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1.00 x -0.38 =  0.095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4B85BC-5834-869C-D7FA-D3BF38D26BC8}"/>
              </a:ext>
            </a:extLst>
          </p:cNvPr>
          <p:cNvSpPr/>
          <p:nvPr/>
        </p:nvSpPr>
        <p:spPr>
          <a:xfrm>
            <a:off x="9111619" y="2082800"/>
            <a:ext cx="716176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0090-24A6-A785-A3A5-A0B55D863A3A}"/>
              </a:ext>
            </a:extLst>
          </p:cNvPr>
          <p:cNvSpPr txBox="1"/>
          <p:nvPr/>
        </p:nvSpPr>
        <p:spPr>
          <a:xfrm>
            <a:off x="9032728" y="1361842"/>
            <a:ext cx="873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E74CAF-5270-46A7-2D28-25CAEB39833D}"/>
              </a:ext>
            </a:extLst>
          </p:cNvPr>
          <p:cNvSpPr/>
          <p:nvPr/>
        </p:nvSpPr>
        <p:spPr>
          <a:xfrm>
            <a:off x="10064466" y="2082800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D3236-C444-0986-6FB5-23EFF146BCA3}"/>
              </a:ext>
            </a:extLst>
          </p:cNvPr>
          <p:cNvSpPr txBox="1"/>
          <p:nvPr/>
        </p:nvSpPr>
        <p:spPr>
          <a:xfrm>
            <a:off x="10024021" y="1361842"/>
            <a:ext cx="946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6B89E8-1247-9065-0E62-9AD5B1B157EB}"/>
              </a:ext>
            </a:extLst>
          </p:cNvPr>
          <p:cNvSpPr txBox="1"/>
          <p:nvPr/>
        </p:nvSpPr>
        <p:spPr>
          <a:xfrm>
            <a:off x="7732295" y="1369472"/>
            <a:ext cx="1419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nl-N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04CCB8-BB9B-7ACC-9395-148F11ECE3D1}"/>
              </a:ext>
            </a:extLst>
          </p:cNvPr>
          <p:cNvSpPr/>
          <p:nvPr/>
        </p:nvSpPr>
        <p:spPr>
          <a:xfrm>
            <a:off x="8009357" y="2079811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189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" grpId="0" animBg="1"/>
      <p:bldP spid="12" grpId="0"/>
      <p:bldP spid="15" grpId="0" animBg="1"/>
      <p:bldP spid="22" grpId="0"/>
      <p:bldP spid="24" grpId="0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F6C5D-EA06-923E-05F6-EE20E519E21B}"/>
              </a:ext>
            </a:extLst>
          </p:cNvPr>
          <p:cNvSpPr txBox="1"/>
          <p:nvPr/>
        </p:nvSpPr>
        <p:spPr>
          <a:xfrm>
            <a:off x="5923792" y="3817488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95F06-AD6D-CFE5-FBED-6119E7A5EACC}"/>
              </a:ext>
            </a:extLst>
          </p:cNvPr>
          <p:cNvSpPr txBox="1"/>
          <p:nvPr/>
        </p:nvSpPr>
        <p:spPr>
          <a:xfrm>
            <a:off x="4322314" y="20691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0.42 x  1.24 =  0.52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0BAE-63BD-04E4-9A39-609EF213A3E7}"/>
              </a:ext>
            </a:extLst>
          </p:cNvPr>
          <p:cNvSpPr txBox="1"/>
          <p:nvPr/>
        </p:nvSpPr>
        <p:spPr>
          <a:xfrm>
            <a:off x="4322270" y="243852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0.03 x -1.87 = -0.06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07A1D-EFE5-E130-E1A0-7A2B5FE16073}"/>
              </a:ext>
            </a:extLst>
          </p:cNvPr>
          <p:cNvSpPr txBox="1"/>
          <p:nvPr/>
        </p:nvSpPr>
        <p:spPr>
          <a:xfrm>
            <a:off x="4322270" y="278289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1.00 x  0.16 =  0.16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6335E2-B6DB-1FC7-33CC-39DBA9932542}"/>
              </a:ext>
            </a:extLst>
          </p:cNvPr>
          <p:cNvCxnSpPr>
            <a:cxnSpLocks/>
          </p:cNvCxnSpPr>
          <p:nvPr/>
        </p:nvCxnSpPr>
        <p:spPr>
          <a:xfrm>
            <a:off x="4473719" y="3177188"/>
            <a:ext cx="2676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6ACB00-8F22-C01B-B3C3-F86C7A87C39F}"/>
              </a:ext>
            </a:extLst>
          </p:cNvPr>
          <p:cNvSpPr txBox="1"/>
          <p:nvPr/>
        </p:nvSpPr>
        <p:spPr>
          <a:xfrm>
            <a:off x="6500365" y="3266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8D95C-1CF0-03E4-78BA-CBF5E5C30B76}"/>
              </a:ext>
            </a:extLst>
          </p:cNvPr>
          <p:cNvSpPr txBox="1"/>
          <p:nvPr/>
        </p:nvSpPr>
        <p:spPr>
          <a:xfrm>
            <a:off x="11143513" y="1488500"/>
            <a:ext cx="104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6C564-82B8-FFA9-8F05-78DB467E45B6}"/>
              </a:ext>
            </a:extLst>
          </p:cNvPr>
          <p:cNvSpPr txBox="1"/>
          <p:nvPr/>
        </p:nvSpPr>
        <p:spPr>
          <a:xfrm>
            <a:off x="8009445" y="2069192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0.42 x -0.38 =  0.039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1DEF7-AE67-DB98-14C0-590C7D91D5D8}"/>
              </a:ext>
            </a:extLst>
          </p:cNvPr>
          <p:cNvSpPr txBox="1"/>
          <p:nvPr/>
        </p:nvSpPr>
        <p:spPr>
          <a:xfrm>
            <a:off x="8009401" y="2438524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0.03 x -0.38 =  0.003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02520-3194-654D-F20A-1893C58B6A4F}"/>
              </a:ext>
            </a:extLst>
          </p:cNvPr>
          <p:cNvSpPr txBox="1"/>
          <p:nvPr/>
        </p:nvSpPr>
        <p:spPr>
          <a:xfrm>
            <a:off x="8009445" y="2807856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1.00 x -0.38 =  0.095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4B85BC-5834-869C-D7FA-D3BF38D26BC8}"/>
              </a:ext>
            </a:extLst>
          </p:cNvPr>
          <p:cNvSpPr/>
          <p:nvPr/>
        </p:nvSpPr>
        <p:spPr>
          <a:xfrm>
            <a:off x="9111619" y="2082800"/>
            <a:ext cx="716176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0090-24A6-A785-A3A5-A0B55D863A3A}"/>
              </a:ext>
            </a:extLst>
          </p:cNvPr>
          <p:cNvSpPr txBox="1"/>
          <p:nvPr/>
        </p:nvSpPr>
        <p:spPr>
          <a:xfrm>
            <a:off x="9032728" y="1361842"/>
            <a:ext cx="873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E74CAF-5270-46A7-2D28-25CAEB39833D}"/>
              </a:ext>
            </a:extLst>
          </p:cNvPr>
          <p:cNvSpPr/>
          <p:nvPr/>
        </p:nvSpPr>
        <p:spPr>
          <a:xfrm>
            <a:off x="10064466" y="2082800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D3236-C444-0986-6FB5-23EFF146BCA3}"/>
              </a:ext>
            </a:extLst>
          </p:cNvPr>
          <p:cNvSpPr txBox="1"/>
          <p:nvPr/>
        </p:nvSpPr>
        <p:spPr>
          <a:xfrm>
            <a:off x="10024021" y="1361842"/>
            <a:ext cx="946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6B89E8-1247-9065-0E62-9AD5B1B157EB}"/>
              </a:ext>
            </a:extLst>
          </p:cNvPr>
          <p:cNvSpPr txBox="1"/>
          <p:nvPr/>
        </p:nvSpPr>
        <p:spPr>
          <a:xfrm>
            <a:off x="7732295" y="1369472"/>
            <a:ext cx="1419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nl-N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04CCB8-BB9B-7ACC-9395-148F11ECE3D1}"/>
              </a:ext>
            </a:extLst>
          </p:cNvPr>
          <p:cNvSpPr/>
          <p:nvPr/>
        </p:nvSpPr>
        <p:spPr>
          <a:xfrm>
            <a:off x="8009357" y="2079811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D6BCFB0-EA35-0E6D-3066-58BF62CEC1F1}"/>
              </a:ext>
            </a:extLst>
          </p:cNvPr>
          <p:cNvSpPr/>
          <p:nvPr/>
        </p:nvSpPr>
        <p:spPr>
          <a:xfrm rot="16200000" flipV="1">
            <a:off x="8608471" y="-316211"/>
            <a:ext cx="228600" cy="514013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6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F6C5D-EA06-923E-05F6-EE20E519E21B}"/>
              </a:ext>
            </a:extLst>
          </p:cNvPr>
          <p:cNvSpPr txBox="1"/>
          <p:nvPr/>
        </p:nvSpPr>
        <p:spPr>
          <a:xfrm>
            <a:off x="5923792" y="3817488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95F06-AD6D-CFE5-FBED-6119E7A5EACC}"/>
              </a:ext>
            </a:extLst>
          </p:cNvPr>
          <p:cNvSpPr txBox="1"/>
          <p:nvPr/>
        </p:nvSpPr>
        <p:spPr>
          <a:xfrm>
            <a:off x="4322314" y="20691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0.42 x  1.28 =  0.53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0BAE-63BD-04E4-9A39-609EF213A3E7}"/>
              </a:ext>
            </a:extLst>
          </p:cNvPr>
          <p:cNvSpPr txBox="1"/>
          <p:nvPr/>
        </p:nvSpPr>
        <p:spPr>
          <a:xfrm>
            <a:off x="4322270" y="243852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0.03 x -1.87 = -0.06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07A1D-EFE5-E130-E1A0-7A2B5FE16073}"/>
              </a:ext>
            </a:extLst>
          </p:cNvPr>
          <p:cNvSpPr txBox="1"/>
          <p:nvPr/>
        </p:nvSpPr>
        <p:spPr>
          <a:xfrm>
            <a:off x="4322270" y="278289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1.00 x  0.16 =  0.16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6335E2-B6DB-1FC7-33CC-39DBA9932542}"/>
              </a:ext>
            </a:extLst>
          </p:cNvPr>
          <p:cNvCxnSpPr>
            <a:cxnSpLocks/>
          </p:cNvCxnSpPr>
          <p:nvPr/>
        </p:nvCxnSpPr>
        <p:spPr>
          <a:xfrm>
            <a:off x="4473719" y="3177188"/>
            <a:ext cx="2676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6ACB00-8F22-C01B-B3C3-F86C7A87C39F}"/>
              </a:ext>
            </a:extLst>
          </p:cNvPr>
          <p:cNvSpPr txBox="1"/>
          <p:nvPr/>
        </p:nvSpPr>
        <p:spPr>
          <a:xfrm>
            <a:off x="6500365" y="3266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8D95C-1CF0-03E4-78BA-CBF5E5C30B76}"/>
              </a:ext>
            </a:extLst>
          </p:cNvPr>
          <p:cNvSpPr txBox="1"/>
          <p:nvPr/>
        </p:nvSpPr>
        <p:spPr>
          <a:xfrm>
            <a:off x="11143513" y="1488500"/>
            <a:ext cx="104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6C564-82B8-FFA9-8F05-78DB467E45B6}"/>
              </a:ext>
            </a:extLst>
          </p:cNvPr>
          <p:cNvSpPr txBox="1"/>
          <p:nvPr/>
        </p:nvSpPr>
        <p:spPr>
          <a:xfrm>
            <a:off x="8009445" y="2069192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0.42 x -0.38 =  0.039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1DEF7-AE67-DB98-14C0-590C7D91D5D8}"/>
              </a:ext>
            </a:extLst>
          </p:cNvPr>
          <p:cNvSpPr txBox="1"/>
          <p:nvPr/>
        </p:nvSpPr>
        <p:spPr>
          <a:xfrm>
            <a:off x="8009401" y="2438524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0.03 x -0.38 =  0.003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02520-3194-654D-F20A-1893C58B6A4F}"/>
              </a:ext>
            </a:extLst>
          </p:cNvPr>
          <p:cNvSpPr txBox="1"/>
          <p:nvPr/>
        </p:nvSpPr>
        <p:spPr>
          <a:xfrm>
            <a:off x="8009445" y="2807856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1.00 x -0.38 =  0.095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4B85BC-5834-869C-D7FA-D3BF38D26BC8}"/>
              </a:ext>
            </a:extLst>
          </p:cNvPr>
          <p:cNvSpPr/>
          <p:nvPr/>
        </p:nvSpPr>
        <p:spPr>
          <a:xfrm>
            <a:off x="9111619" y="2082800"/>
            <a:ext cx="716176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0090-24A6-A785-A3A5-A0B55D863A3A}"/>
              </a:ext>
            </a:extLst>
          </p:cNvPr>
          <p:cNvSpPr txBox="1"/>
          <p:nvPr/>
        </p:nvSpPr>
        <p:spPr>
          <a:xfrm>
            <a:off x="9032728" y="1361842"/>
            <a:ext cx="873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E74CAF-5270-46A7-2D28-25CAEB39833D}"/>
              </a:ext>
            </a:extLst>
          </p:cNvPr>
          <p:cNvSpPr/>
          <p:nvPr/>
        </p:nvSpPr>
        <p:spPr>
          <a:xfrm>
            <a:off x="10064466" y="2082800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D3236-C444-0986-6FB5-23EFF146BCA3}"/>
              </a:ext>
            </a:extLst>
          </p:cNvPr>
          <p:cNvSpPr txBox="1"/>
          <p:nvPr/>
        </p:nvSpPr>
        <p:spPr>
          <a:xfrm>
            <a:off x="10024021" y="1361842"/>
            <a:ext cx="946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6B89E8-1247-9065-0E62-9AD5B1B157EB}"/>
              </a:ext>
            </a:extLst>
          </p:cNvPr>
          <p:cNvSpPr txBox="1"/>
          <p:nvPr/>
        </p:nvSpPr>
        <p:spPr>
          <a:xfrm>
            <a:off x="7732295" y="1369472"/>
            <a:ext cx="1419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nl-N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04CCB8-BB9B-7ACC-9395-148F11ECE3D1}"/>
              </a:ext>
            </a:extLst>
          </p:cNvPr>
          <p:cNvSpPr/>
          <p:nvPr/>
        </p:nvSpPr>
        <p:spPr>
          <a:xfrm>
            <a:off x="8009357" y="2079811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BE51C1B-C28F-7108-BC1F-808800756914}"/>
              </a:ext>
            </a:extLst>
          </p:cNvPr>
          <p:cNvSpPr/>
          <p:nvPr/>
        </p:nvSpPr>
        <p:spPr>
          <a:xfrm rot="16200000" flipV="1">
            <a:off x="8608472" y="28162"/>
            <a:ext cx="228600" cy="514013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24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F6C5D-EA06-923E-05F6-EE20E519E21B}"/>
              </a:ext>
            </a:extLst>
          </p:cNvPr>
          <p:cNvSpPr txBox="1"/>
          <p:nvPr/>
        </p:nvSpPr>
        <p:spPr>
          <a:xfrm>
            <a:off x="5923792" y="3817488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95F06-AD6D-CFE5-FBED-6119E7A5EACC}"/>
              </a:ext>
            </a:extLst>
          </p:cNvPr>
          <p:cNvSpPr txBox="1"/>
          <p:nvPr/>
        </p:nvSpPr>
        <p:spPr>
          <a:xfrm>
            <a:off x="4322314" y="20691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0.42 x  1.28 =  0.53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0BAE-63BD-04E4-9A39-609EF213A3E7}"/>
              </a:ext>
            </a:extLst>
          </p:cNvPr>
          <p:cNvSpPr txBox="1"/>
          <p:nvPr/>
        </p:nvSpPr>
        <p:spPr>
          <a:xfrm>
            <a:off x="4322270" y="243852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0.03 x -1.86 = -0.06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07A1D-EFE5-E130-E1A0-7A2B5FE16073}"/>
              </a:ext>
            </a:extLst>
          </p:cNvPr>
          <p:cNvSpPr txBox="1"/>
          <p:nvPr/>
        </p:nvSpPr>
        <p:spPr>
          <a:xfrm>
            <a:off x="4322270" y="278289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1.00 x  0.16 =  0.16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6335E2-B6DB-1FC7-33CC-39DBA9932542}"/>
              </a:ext>
            </a:extLst>
          </p:cNvPr>
          <p:cNvCxnSpPr>
            <a:cxnSpLocks/>
          </p:cNvCxnSpPr>
          <p:nvPr/>
        </p:nvCxnSpPr>
        <p:spPr>
          <a:xfrm>
            <a:off x="4473719" y="3177188"/>
            <a:ext cx="2676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6ACB00-8F22-C01B-B3C3-F86C7A87C39F}"/>
              </a:ext>
            </a:extLst>
          </p:cNvPr>
          <p:cNvSpPr txBox="1"/>
          <p:nvPr/>
        </p:nvSpPr>
        <p:spPr>
          <a:xfrm>
            <a:off x="6500365" y="3266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8D95C-1CF0-03E4-78BA-CBF5E5C30B76}"/>
              </a:ext>
            </a:extLst>
          </p:cNvPr>
          <p:cNvSpPr txBox="1"/>
          <p:nvPr/>
        </p:nvSpPr>
        <p:spPr>
          <a:xfrm>
            <a:off x="11143513" y="1488500"/>
            <a:ext cx="104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6C564-82B8-FFA9-8F05-78DB467E45B6}"/>
              </a:ext>
            </a:extLst>
          </p:cNvPr>
          <p:cNvSpPr txBox="1"/>
          <p:nvPr/>
        </p:nvSpPr>
        <p:spPr>
          <a:xfrm>
            <a:off x="8009445" y="2069192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0.42 x -0.38 =  0.039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1DEF7-AE67-DB98-14C0-590C7D91D5D8}"/>
              </a:ext>
            </a:extLst>
          </p:cNvPr>
          <p:cNvSpPr txBox="1"/>
          <p:nvPr/>
        </p:nvSpPr>
        <p:spPr>
          <a:xfrm>
            <a:off x="8009401" y="2438524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0.03 x -0.38 =  0.003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02520-3194-654D-F20A-1893C58B6A4F}"/>
              </a:ext>
            </a:extLst>
          </p:cNvPr>
          <p:cNvSpPr txBox="1"/>
          <p:nvPr/>
        </p:nvSpPr>
        <p:spPr>
          <a:xfrm>
            <a:off x="8009445" y="2807856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1.00 x -0.38 =  0.095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4B85BC-5834-869C-D7FA-D3BF38D26BC8}"/>
              </a:ext>
            </a:extLst>
          </p:cNvPr>
          <p:cNvSpPr/>
          <p:nvPr/>
        </p:nvSpPr>
        <p:spPr>
          <a:xfrm>
            <a:off x="9111619" y="2082800"/>
            <a:ext cx="716176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0090-24A6-A785-A3A5-A0B55D863A3A}"/>
              </a:ext>
            </a:extLst>
          </p:cNvPr>
          <p:cNvSpPr txBox="1"/>
          <p:nvPr/>
        </p:nvSpPr>
        <p:spPr>
          <a:xfrm>
            <a:off x="9032728" y="1361842"/>
            <a:ext cx="873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E74CAF-5270-46A7-2D28-25CAEB39833D}"/>
              </a:ext>
            </a:extLst>
          </p:cNvPr>
          <p:cNvSpPr/>
          <p:nvPr/>
        </p:nvSpPr>
        <p:spPr>
          <a:xfrm>
            <a:off x="10064466" y="2082800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D3236-C444-0986-6FB5-23EFF146BCA3}"/>
              </a:ext>
            </a:extLst>
          </p:cNvPr>
          <p:cNvSpPr txBox="1"/>
          <p:nvPr/>
        </p:nvSpPr>
        <p:spPr>
          <a:xfrm>
            <a:off x="10024021" y="1361842"/>
            <a:ext cx="946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6B89E8-1247-9065-0E62-9AD5B1B157EB}"/>
              </a:ext>
            </a:extLst>
          </p:cNvPr>
          <p:cNvSpPr txBox="1"/>
          <p:nvPr/>
        </p:nvSpPr>
        <p:spPr>
          <a:xfrm>
            <a:off x="7732295" y="1369472"/>
            <a:ext cx="1419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nl-N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04CCB8-BB9B-7ACC-9395-148F11ECE3D1}"/>
              </a:ext>
            </a:extLst>
          </p:cNvPr>
          <p:cNvSpPr/>
          <p:nvPr/>
        </p:nvSpPr>
        <p:spPr>
          <a:xfrm>
            <a:off x="8009357" y="2079811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88640A8-E8E9-5D3A-6DD5-D19B23C46E26}"/>
              </a:ext>
            </a:extLst>
          </p:cNvPr>
          <p:cNvSpPr/>
          <p:nvPr/>
        </p:nvSpPr>
        <p:spPr>
          <a:xfrm rot="16200000" flipV="1">
            <a:off x="8608470" y="371205"/>
            <a:ext cx="228600" cy="514013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56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F6C5D-EA06-923E-05F6-EE20E519E21B}"/>
              </a:ext>
            </a:extLst>
          </p:cNvPr>
          <p:cNvSpPr txBox="1"/>
          <p:nvPr/>
        </p:nvSpPr>
        <p:spPr>
          <a:xfrm>
            <a:off x="5923792" y="3817488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95F06-AD6D-CFE5-FBED-6119E7A5EACC}"/>
              </a:ext>
            </a:extLst>
          </p:cNvPr>
          <p:cNvSpPr txBox="1"/>
          <p:nvPr/>
        </p:nvSpPr>
        <p:spPr>
          <a:xfrm>
            <a:off x="4322314" y="20691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0.42 x  1.28 =  0.53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0BAE-63BD-04E4-9A39-609EF213A3E7}"/>
              </a:ext>
            </a:extLst>
          </p:cNvPr>
          <p:cNvSpPr txBox="1"/>
          <p:nvPr/>
        </p:nvSpPr>
        <p:spPr>
          <a:xfrm>
            <a:off x="4322270" y="243852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0.03 x -1.86 = -0.06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07A1D-EFE5-E130-E1A0-7A2B5FE16073}"/>
              </a:ext>
            </a:extLst>
          </p:cNvPr>
          <p:cNvSpPr txBox="1"/>
          <p:nvPr/>
        </p:nvSpPr>
        <p:spPr>
          <a:xfrm>
            <a:off x="4322270" y="278289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1.00 x  0.25 =  0.25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6335E2-B6DB-1FC7-33CC-39DBA9932542}"/>
              </a:ext>
            </a:extLst>
          </p:cNvPr>
          <p:cNvCxnSpPr>
            <a:cxnSpLocks/>
          </p:cNvCxnSpPr>
          <p:nvPr/>
        </p:nvCxnSpPr>
        <p:spPr>
          <a:xfrm>
            <a:off x="4473719" y="3177188"/>
            <a:ext cx="2676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6ACB00-8F22-C01B-B3C3-F86C7A87C39F}"/>
              </a:ext>
            </a:extLst>
          </p:cNvPr>
          <p:cNvSpPr txBox="1"/>
          <p:nvPr/>
        </p:nvSpPr>
        <p:spPr>
          <a:xfrm>
            <a:off x="6500365" y="3266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8D95C-1CF0-03E4-78BA-CBF5E5C30B76}"/>
              </a:ext>
            </a:extLst>
          </p:cNvPr>
          <p:cNvSpPr txBox="1"/>
          <p:nvPr/>
        </p:nvSpPr>
        <p:spPr>
          <a:xfrm>
            <a:off x="11143513" y="1488500"/>
            <a:ext cx="104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6C564-82B8-FFA9-8F05-78DB467E45B6}"/>
              </a:ext>
            </a:extLst>
          </p:cNvPr>
          <p:cNvSpPr txBox="1"/>
          <p:nvPr/>
        </p:nvSpPr>
        <p:spPr>
          <a:xfrm>
            <a:off x="8009445" y="2069192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0.42 x -0.38 =  0.039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1DEF7-AE67-DB98-14C0-590C7D91D5D8}"/>
              </a:ext>
            </a:extLst>
          </p:cNvPr>
          <p:cNvSpPr txBox="1"/>
          <p:nvPr/>
        </p:nvSpPr>
        <p:spPr>
          <a:xfrm>
            <a:off x="8009401" y="2438524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0.03 x -0.38 =  0.003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02520-3194-654D-F20A-1893C58B6A4F}"/>
              </a:ext>
            </a:extLst>
          </p:cNvPr>
          <p:cNvSpPr txBox="1"/>
          <p:nvPr/>
        </p:nvSpPr>
        <p:spPr>
          <a:xfrm>
            <a:off x="8009445" y="2807856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1.00 x -0.38 =  0.095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4B85BC-5834-869C-D7FA-D3BF38D26BC8}"/>
              </a:ext>
            </a:extLst>
          </p:cNvPr>
          <p:cNvSpPr/>
          <p:nvPr/>
        </p:nvSpPr>
        <p:spPr>
          <a:xfrm>
            <a:off x="9111619" y="2082800"/>
            <a:ext cx="716176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0090-24A6-A785-A3A5-A0B55D863A3A}"/>
              </a:ext>
            </a:extLst>
          </p:cNvPr>
          <p:cNvSpPr txBox="1"/>
          <p:nvPr/>
        </p:nvSpPr>
        <p:spPr>
          <a:xfrm>
            <a:off x="9032728" y="1361842"/>
            <a:ext cx="873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E74CAF-5270-46A7-2D28-25CAEB39833D}"/>
              </a:ext>
            </a:extLst>
          </p:cNvPr>
          <p:cNvSpPr/>
          <p:nvPr/>
        </p:nvSpPr>
        <p:spPr>
          <a:xfrm>
            <a:off x="10064466" y="2082800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D3236-C444-0986-6FB5-23EFF146BCA3}"/>
              </a:ext>
            </a:extLst>
          </p:cNvPr>
          <p:cNvSpPr txBox="1"/>
          <p:nvPr/>
        </p:nvSpPr>
        <p:spPr>
          <a:xfrm>
            <a:off x="10024021" y="1361842"/>
            <a:ext cx="946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6B89E8-1247-9065-0E62-9AD5B1B157EB}"/>
              </a:ext>
            </a:extLst>
          </p:cNvPr>
          <p:cNvSpPr txBox="1"/>
          <p:nvPr/>
        </p:nvSpPr>
        <p:spPr>
          <a:xfrm>
            <a:off x="7732295" y="1369472"/>
            <a:ext cx="1419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nl-N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04CCB8-BB9B-7ACC-9395-148F11ECE3D1}"/>
              </a:ext>
            </a:extLst>
          </p:cNvPr>
          <p:cNvSpPr/>
          <p:nvPr/>
        </p:nvSpPr>
        <p:spPr>
          <a:xfrm>
            <a:off x="8009357" y="2079811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67157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F6C5D-EA06-923E-05F6-EE20E519E21B}"/>
              </a:ext>
            </a:extLst>
          </p:cNvPr>
          <p:cNvSpPr txBox="1"/>
          <p:nvPr/>
        </p:nvSpPr>
        <p:spPr>
          <a:xfrm>
            <a:off x="5923792" y="3817488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95F06-AD6D-CFE5-FBED-6119E7A5EACC}"/>
              </a:ext>
            </a:extLst>
          </p:cNvPr>
          <p:cNvSpPr txBox="1"/>
          <p:nvPr/>
        </p:nvSpPr>
        <p:spPr>
          <a:xfrm>
            <a:off x="4322314" y="20691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0.42 x  1.28 =  0.53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0BAE-63BD-04E4-9A39-609EF213A3E7}"/>
              </a:ext>
            </a:extLst>
          </p:cNvPr>
          <p:cNvSpPr txBox="1"/>
          <p:nvPr/>
        </p:nvSpPr>
        <p:spPr>
          <a:xfrm>
            <a:off x="4322270" y="243852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0.03 x -1.86 = -0.06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07A1D-EFE5-E130-E1A0-7A2B5FE16073}"/>
              </a:ext>
            </a:extLst>
          </p:cNvPr>
          <p:cNvSpPr txBox="1"/>
          <p:nvPr/>
        </p:nvSpPr>
        <p:spPr>
          <a:xfrm>
            <a:off x="4322270" y="278289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1.00 x  0.25 =  0.25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6335E2-B6DB-1FC7-33CC-39DBA9932542}"/>
              </a:ext>
            </a:extLst>
          </p:cNvPr>
          <p:cNvCxnSpPr>
            <a:cxnSpLocks/>
          </p:cNvCxnSpPr>
          <p:nvPr/>
        </p:nvCxnSpPr>
        <p:spPr>
          <a:xfrm>
            <a:off x="4473719" y="3177188"/>
            <a:ext cx="2676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6ACB00-8F22-C01B-B3C3-F86C7A87C39F}"/>
              </a:ext>
            </a:extLst>
          </p:cNvPr>
          <p:cNvSpPr txBox="1"/>
          <p:nvPr/>
        </p:nvSpPr>
        <p:spPr>
          <a:xfrm>
            <a:off x="6500365" y="3266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0.72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8D95C-1CF0-03E4-78BA-CBF5E5C30B76}"/>
              </a:ext>
            </a:extLst>
          </p:cNvPr>
          <p:cNvSpPr txBox="1"/>
          <p:nvPr/>
        </p:nvSpPr>
        <p:spPr>
          <a:xfrm>
            <a:off x="11143513" y="1488500"/>
            <a:ext cx="104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6C564-82B8-FFA9-8F05-78DB467E45B6}"/>
              </a:ext>
            </a:extLst>
          </p:cNvPr>
          <p:cNvSpPr txBox="1"/>
          <p:nvPr/>
        </p:nvSpPr>
        <p:spPr>
          <a:xfrm>
            <a:off x="8009445" y="2069192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0.42 x -0.38 =  0.039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1DEF7-AE67-DB98-14C0-590C7D91D5D8}"/>
              </a:ext>
            </a:extLst>
          </p:cNvPr>
          <p:cNvSpPr txBox="1"/>
          <p:nvPr/>
        </p:nvSpPr>
        <p:spPr>
          <a:xfrm>
            <a:off x="8009401" y="2438524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0.03 x -0.38 =  0.003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02520-3194-654D-F20A-1893C58B6A4F}"/>
              </a:ext>
            </a:extLst>
          </p:cNvPr>
          <p:cNvSpPr txBox="1"/>
          <p:nvPr/>
        </p:nvSpPr>
        <p:spPr>
          <a:xfrm>
            <a:off x="8009445" y="2807856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1.00 x -0.38 =  0.095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4B85BC-5834-869C-D7FA-D3BF38D26BC8}"/>
              </a:ext>
            </a:extLst>
          </p:cNvPr>
          <p:cNvSpPr/>
          <p:nvPr/>
        </p:nvSpPr>
        <p:spPr>
          <a:xfrm>
            <a:off x="9111619" y="2082800"/>
            <a:ext cx="716176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0090-24A6-A785-A3A5-A0B55D863A3A}"/>
              </a:ext>
            </a:extLst>
          </p:cNvPr>
          <p:cNvSpPr txBox="1"/>
          <p:nvPr/>
        </p:nvSpPr>
        <p:spPr>
          <a:xfrm>
            <a:off x="9032728" y="1361842"/>
            <a:ext cx="873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E74CAF-5270-46A7-2D28-25CAEB39833D}"/>
              </a:ext>
            </a:extLst>
          </p:cNvPr>
          <p:cNvSpPr/>
          <p:nvPr/>
        </p:nvSpPr>
        <p:spPr>
          <a:xfrm>
            <a:off x="10064466" y="2082800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D3236-C444-0986-6FB5-23EFF146BCA3}"/>
              </a:ext>
            </a:extLst>
          </p:cNvPr>
          <p:cNvSpPr txBox="1"/>
          <p:nvPr/>
        </p:nvSpPr>
        <p:spPr>
          <a:xfrm>
            <a:off x="10024021" y="1361842"/>
            <a:ext cx="946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6B89E8-1247-9065-0E62-9AD5B1B157EB}"/>
              </a:ext>
            </a:extLst>
          </p:cNvPr>
          <p:cNvSpPr txBox="1"/>
          <p:nvPr/>
        </p:nvSpPr>
        <p:spPr>
          <a:xfrm>
            <a:off x="7732295" y="1369472"/>
            <a:ext cx="1419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nl-N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04CCB8-BB9B-7ACC-9395-148F11ECE3D1}"/>
              </a:ext>
            </a:extLst>
          </p:cNvPr>
          <p:cNvSpPr/>
          <p:nvPr/>
        </p:nvSpPr>
        <p:spPr>
          <a:xfrm>
            <a:off x="8009357" y="2079811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3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F6C5D-EA06-923E-05F6-EE20E519E21B}"/>
              </a:ext>
            </a:extLst>
          </p:cNvPr>
          <p:cNvSpPr txBox="1"/>
          <p:nvPr/>
        </p:nvSpPr>
        <p:spPr>
          <a:xfrm>
            <a:off x="5923792" y="3817488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-0.38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95F06-AD6D-CFE5-FBED-6119E7A5EACC}"/>
              </a:ext>
            </a:extLst>
          </p:cNvPr>
          <p:cNvSpPr txBox="1"/>
          <p:nvPr/>
        </p:nvSpPr>
        <p:spPr>
          <a:xfrm>
            <a:off x="4322314" y="20691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0.42 x  1.28 =  0.53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A0BAE-63BD-04E4-9A39-609EF213A3E7}"/>
              </a:ext>
            </a:extLst>
          </p:cNvPr>
          <p:cNvSpPr txBox="1"/>
          <p:nvPr/>
        </p:nvSpPr>
        <p:spPr>
          <a:xfrm>
            <a:off x="4322270" y="2438524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0.03 x -1.86 = -0.06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07A1D-EFE5-E130-E1A0-7A2B5FE16073}"/>
              </a:ext>
            </a:extLst>
          </p:cNvPr>
          <p:cNvSpPr txBox="1"/>
          <p:nvPr/>
        </p:nvSpPr>
        <p:spPr>
          <a:xfrm>
            <a:off x="4322270" y="278289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1.00 x  0.25 =  0.25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6335E2-B6DB-1FC7-33CC-39DBA9932542}"/>
              </a:ext>
            </a:extLst>
          </p:cNvPr>
          <p:cNvCxnSpPr>
            <a:cxnSpLocks/>
          </p:cNvCxnSpPr>
          <p:nvPr/>
        </p:nvCxnSpPr>
        <p:spPr>
          <a:xfrm>
            <a:off x="4473719" y="3177188"/>
            <a:ext cx="2676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6ACB00-8F22-C01B-B3C3-F86C7A87C39F}"/>
              </a:ext>
            </a:extLst>
          </p:cNvPr>
          <p:cNvSpPr txBox="1"/>
          <p:nvPr/>
        </p:nvSpPr>
        <p:spPr>
          <a:xfrm>
            <a:off x="6500365" y="326667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0.72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8D95C-1CF0-03E4-78BA-CBF5E5C30B76}"/>
              </a:ext>
            </a:extLst>
          </p:cNvPr>
          <p:cNvSpPr txBox="1"/>
          <p:nvPr/>
        </p:nvSpPr>
        <p:spPr>
          <a:xfrm>
            <a:off x="11143513" y="1488500"/>
            <a:ext cx="104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46C564-82B8-FFA9-8F05-78DB467E45B6}"/>
              </a:ext>
            </a:extLst>
          </p:cNvPr>
          <p:cNvSpPr txBox="1"/>
          <p:nvPr/>
        </p:nvSpPr>
        <p:spPr>
          <a:xfrm>
            <a:off x="8009445" y="2069192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0.42 x -0.38 =  0.039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1DEF7-AE67-DB98-14C0-590C7D91D5D8}"/>
              </a:ext>
            </a:extLst>
          </p:cNvPr>
          <p:cNvSpPr txBox="1"/>
          <p:nvPr/>
        </p:nvSpPr>
        <p:spPr>
          <a:xfrm>
            <a:off x="8009401" y="2438524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0.03 x -0.38 =  0.003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02520-3194-654D-F20A-1893C58B6A4F}"/>
              </a:ext>
            </a:extLst>
          </p:cNvPr>
          <p:cNvSpPr txBox="1"/>
          <p:nvPr/>
        </p:nvSpPr>
        <p:spPr>
          <a:xfrm>
            <a:off x="8009445" y="2807856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-0.25 x 1.00 x -0.38 =  0.095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4B85BC-5834-869C-D7FA-D3BF38D26BC8}"/>
              </a:ext>
            </a:extLst>
          </p:cNvPr>
          <p:cNvSpPr/>
          <p:nvPr/>
        </p:nvSpPr>
        <p:spPr>
          <a:xfrm>
            <a:off x="9111619" y="2082800"/>
            <a:ext cx="716176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0090-24A6-A785-A3A5-A0B55D863A3A}"/>
              </a:ext>
            </a:extLst>
          </p:cNvPr>
          <p:cNvSpPr txBox="1"/>
          <p:nvPr/>
        </p:nvSpPr>
        <p:spPr>
          <a:xfrm>
            <a:off x="9032728" y="1361842"/>
            <a:ext cx="873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E74CAF-5270-46A7-2D28-25CAEB39833D}"/>
              </a:ext>
            </a:extLst>
          </p:cNvPr>
          <p:cNvSpPr/>
          <p:nvPr/>
        </p:nvSpPr>
        <p:spPr>
          <a:xfrm>
            <a:off x="10064466" y="2082800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9D3236-C444-0986-6FB5-23EFF146BCA3}"/>
              </a:ext>
            </a:extLst>
          </p:cNvPr>
          <p:cNvSpPr txBox="1"/>
          <p:nvPr/>
        </p:nvSpPr>
        <p:spPr>
          <a:xfrm>
            <a:off x="10024021" y="1361842"/>
            <a:ext cx="946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6B89E8-1247-9065-0E62-9AD5B1B157EB}"/>
              </a:ext>
            </a:extLst>
          </p:cNvPr>
          <p:cNvSpPr txBox="1"/>
          <p:nvPr/>
        </p:nvSpPr>
        <p:spPr>
          <a:xfrm>
            <a:off x="7732295" y="1369472"/>
            <a:ext cx="1419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nl-N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804CCB8-BB9B-7ACC-9395-148F11ECE3D1}"/>
              </a:ext>
            </a:extLst>
          </p:cNvPr>
          <p:cNvSpPr/>
          <p:nvPr/>
        </p:nvSpPr>
        <p:spPr>
          <a:xfrm>
            <a:off x="8009357" y="2079811"/>
            <a:ext cx="865501" cy="104398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42186-F872-89E6-AA31-005F21065FC2}"/>
              </a:ext>
            </a:extLst>
          </p:cNvPr>
          <p:cNvSpPr txBox="1"/>
          <p:nvPr/>
        </p:nvSpPr>
        <p:spPr>
          <a:xfrm>
            <a:off x="7376485" y="3817488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-0.28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17B5B16-4765-80EA-248D-FA8A45F021A5}"/>
              </a:ext>
            </a:extLst>
          </p:cNvPr>
          <p:cNvSpPr/>
          <p:nvPr/>
        </p:nvSpPr>
        <p:spPr>
          <a:xfrm rot="5400000" flipV="1">
            <a:off x="6948333" y="3966822"/>
            <a:ext cx="228600" cy="34766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62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228404-4BCD-BE98-C5BB-4579305B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899" y="4043207"/>
            <a:ext cx="3009524" cy="19809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0967C0-E9A8-94D2-8C29-9A21DCB43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803" y="1557900"/>
            <a:ext cx="3009524" cy="20476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3A0931D-86EC-83C8-EE84-45669377A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765" y="2109874"/>
            <a:ext cx="3247619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2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5783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BBBCD9-A198-9103-C9AB-DF266960C62D}"/>
              </a:ext>
            </a:extLst>
          </p:cNvPr>
          <p:cNvSpPr txBox="1"/>
          <p:nvPr/>
        </p:nvSpPr>
        <p:spPr>
          <a:xfrm>
            <a:off x="8570080" y="150393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XOR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29AEA6-5CE1-9C71-7C0C-72A4CCFE576B}"/>
              </a:ext>
            </a:extLst>
          </p:cNvPr>
          <p:cNvGraphicFramePr>
            <a:graphicFrameLocks noGrp="1"/>
          </p:cNvGraphicFramePr>
          <p:nvPr/>
        </p:nvGraphicFramePr>
        <p:xfrm>
          <a:off x="8245058" y="1961026"/>
          <a:ext cx="27079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650">
                  <a:extLst>
                    <a:ext uri="{9D8B030D-6E8A-4147-A177-3AD203B41FA5}">
                      <a16:colId xmlns:a16="http://schemas.microsoft.com/office/drawing/2014/main" val="2128637451"/>
                    </a:ext>
                  </a:extLst>
                </a:gridCol>
                <a:gridCol w="902650">
                  <a:extLst>
                    <a:ext uri="{9D8B030D-6E8A-4147-A177-3AD203B41FA5}">
                      <a16:colId xmlns:a16="http://schemas.microsoft.com/office/drawing/2014/main" val="1625910317"/>
                    </a:ext>
                  </a:extLst>
                </a:gridCol>
                <a:gridCol w="902650">
                  <a:extLst>
                    <a:ext uri="{9D8B030D-6E8A-4147-A177-3AD203B41FA5}">
                      <a16:colId xmlns:a16="http://schemas.microsoft.com/office/drawing/2014/main" val="2784952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80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01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42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78135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2390559" y="2599764"/>
            <a:ext cx="280924" cy="131781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9D7E4-EF39-1F0C-2F51-5960A41B2130}"/>
              </a:ext>
            </a:extLst>
          </p:cNvPr>
          <p:cNvSpPr txBox="1"/>
          <p:nvPr/>
        </p:nvSpPr>
        <p:spPr>
          <a:xfrm>
            <a:off x="2823309" y="1953433"/>
            <a:ext cx="236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We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these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759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1748957" y="2554941"/>
            <a:ext cx="280924" cy="131781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9D7E4-EF39-1F0C-2F51-5960A41B2130}"/>
              </a:ext>
            </a:extLst>
          </p:cNvPr>
          <p:cNvSpPr txBox="1"/>
          <p:nvPr/>
        </p:nvSpPr>
        <p:spPr>
          <a:xfrm>
            <a:off x="804998" y="1527236"/>
            <a:ext cx="244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How do we train these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6622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2084516" y="2541864"/>
            <a:ext cx="280924" cy="9495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FD4C4-C3C6-77A5-5F0B-15B34B70DDA9}"/>
              </a:ext>
            </a:extLst>
          </p:cNvPr>
          <p:cNvSpPr txBox="1"/>
          <p:nvPr/>
        </p:nvSpPr>
        <p:spPr>
          <a:xfrm>
            <a:off x="2230452" y="1113702"/>
            <a:ext cx="823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Let’s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look at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how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we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would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like the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change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41BC2C-E260-7D24-DABD-98F160F3ED6B}"/>
              </a:ext>
            </a:extLst>
          </p:cNvPr>
          <p:cNvCxnSpPr>
            <a:cxnSpLocks/>
          </p:cNvCxnSpPr>
          <p:nvPr/>
        </p:nvCxnSpPr>
        <p:spPr>
          <a:xfrm flipV="1">
            <a:off x="2457974" y="2438524"/>
            <a:ext cx="1543575" cy="17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6FB299-0F42-1476-9AFE-6E9E857CC65A}"/>
              </a:ext>
            </a:extLst>
          </p:cNvPr>
          <p:cNvSpPr txBox="1"/>
          <p:nvPr/>
        </p:nvSpPr>
        <p:spPr>
          <a:xfrm>
            <a:off x="3414574" y="2050918"/>
            <a:ext cx="801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Ideally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we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would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like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(as the output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1454D6-19A4-E210-BEB3-2928A5A33248}"/>
              </a:ext>
            </a:extLst>
          </p:cNvPr>
          <p:cNvCxnSpPr>
            <a:cxnSpLocks/>
          </p:cNvCxnSpPr>
          <p:nvPr/>
        </p:nvCxnSpPr>
        <p:spPr>
          <a:xfrm>
            <a:off x="2365440" y="3390100"/>
            <a:ext cx="1709797" cy="37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E55A08-3432-CBEE-2F65-623AAAD3E6DC}"/>
              </a:ext>
            </a:extLst>
          </p:cNvPr>
          <p:cNvSpPr txBox="1"/>
          <p:nvPr/>
        </p:nvSpPr>
        <p:spPr>
          <a:xfrm>
            <a:off x="2457974" y="3491378"/>
            <a:ext cx="8011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(as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negatively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!)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90F97-A1BE-BC99-06EA-B48354DB27AA}"/>
              </a:ext>
            </a:extLst>
          </p:cNvPr>
          <p:cNvSpPr txBox="1"/>
          <p:nvPr/>
        </p:nvSpPr>
        <p:spPr>
          <a:xfrm>
            <a:off x="779241" y="4238987"/>
            <a:ext cx="11023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</a:p>
          <a:p>
            <a:pPr algn="ctr"/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1)error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how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node is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the output: </a:t>
            </a:r>
          </a:p>
          <a:p>
            <a:pPr algn="ctr"/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2)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are important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62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2084516" y="2541864"/>
            <a:ext cx="280924" cy="9495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90F97-A1BE-BC99-06EA-B48354DB27AA}"/>
              </a:ext>
            </a:extLst>
          </p:cNvPr>
          <p:cNvSpPr txBox="1"/>
          <p:nvPr/>
        </p:nvSpPr>
        <p:spPr>
          <a:xfrm>
            <a:off x="4776092" y="891780"/>
            <a:ext cx="2971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D5669-4EAF-FA8C-2C8D-1BF245D2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68" y="2656076"/>
            <a:ext cx="1586355" cy="972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61C21E-6BF6-712F-8318-7014F791533B}"/>
              </a:ext>
            </a:extLst>
          </p:cNvPr>
          <p:cNvSpPr txBox="1"/>
          <p:nvPr/>
        </p:nvSpPr>
        <p:spPr>
          <a:xfrm>
            <a:off x="2823309" y="2017522"/>
            <a:ext cx="883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But we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have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take the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account!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18DB46-DCE4-767B-7901-63724193179E}"/>
              </a:ext>
            </a:extLst>
          </p:cNvPr>
          <p:cNvCxnSpPr>
            <a:cxnSpLocks/>
          </p:cNvCxnSpPr>
          <p:nvPr/>
        </p:nvCxnSpPr>
        <p:spPr>
          <a:xfrm flipH="1" flipV="1">
            <a:off x="7242003" y="2856451"/>
            <a:ext cx="702371" cy="63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81F193D-9E7C-9CAE-3996-6A14FF40A4C0}"/>
              </a:ext>
            </a:extLst>
          </p:cNvPr>
          <p:cNvSpPr txBox="1"/>
          <p:nvPr/>
        </p:nvSpPr>
        <p:spPr>
          <a:xfrm>
            <a:off x="7005300" y="3491378"/>
            <a:ext cx="345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Changing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the input here has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almost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no effect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B4D872-AFF7-4087-50F9-1BC3A32055B2}"/>
              </a:ext>
            </a:extLst>
          </p:cNvPr>
          <p:cNvCxnSpPr>
            <a:cxnSpLocks/>
          </p:cNvCxnSpPr>
          <p:nvPr/>
        </p:nvCxnSpPr>
        <p:spPr>
          <a:xfrm flipV="1">
            <a:off x="5863068" y="3601102"/>
            <a:ext cx="153134" cy="56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BFFF87-A9B0-C5C2-2659-A5F2F0D6F410}"/>
              </a:ext>
            </a:extLst>
          </p:cNvPr>
          <p:cNvSpPr txBox="1"/>
          <p:nvPr/>
        </p:nvSpPr>
        <p:spPr>
          <a:xfrm>
            <a:off x="5320459" y="4123120"/>
            <a:ext cx="108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Idem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250F0C-60D9-0AEC-CADA-89C2CEA6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23" y="4700247"/>
            <a:ext cx="1633715" cy="85629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25B72E-8B81-8F4D-FBA0-EAD17EFB9930}"/>
              </a:ext>
            </a:extLst>
          </p:cNvPr>
          <p:cNvCxnSpPr>
            <a:cxnSpLocks/>
          </p:cNvCxnSpPr>
          <p:nvPr/>
        </p:nvCxnSpPr>
        <p:spPr>
          <a:xfrm flipH="1">
            <a:off x="7161440" y="5128392"/>
            <a:ext cx="724211" cy="2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230AEE7-A81D-A73F-66AD-A53F16AC589F}"/>
              </a:ext>
            </a:extLst>
          </p:cNvPr>
          <p:cNvSpPr txBox="1"/>
          <p:nvPr/>
        </p:nvSpPr>
        <p:spPr>
          <a:xfrm>
            <a:off x="7747521" y="4805227"/>
            <a:ext cx="410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we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of the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48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1" grpId="0"/>
      <p:bldP spid="2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2084516" y="2541864"/>
            <a:ext cx="280924" cy="9495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90F97-A1BE-BC99-06EA-B48354DB27AA}"/>
              </a:ext>
            </a:extLst>
          </p:cNvPr>
          <p:cNvSpPr txBox="1"/>
          <p:nvPr/>
        </p:nvSpPr>
        <p:spPr>
          <a:xfrm>
            <a:off x="4776092" y="891780"/>
            <a:ext cx="2971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C6A58-BF45-0246-A7E3-6A94E0E92421}"/>
              </a:ext>
            </a:extLst>
          </p:cNvPr>
          <p:cNvSpPr txBox="1"/>
          <p:nvPr/>
        </p:nvSpPr>
        <p:spPr>
          <a:xfrm>
            <a:off x="3763818" y="2069192"/>
            <a:ext cx="560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of the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8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2084516" y="2541864"/>
            <a:ext cx="280924" cy="9495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90F97-A1BE-BC99-06EA-B48354DB27AA}"/>
              </a:ext>
            </a:extLst>
          </p:cNvPr>
          <p:cNvSpPr txBox="1"/>
          <p:nvPr/>
        </p:nvSpPr>
        <p:spPr>
          <a:xfrm>
            <a:off x="947160" y="1010378"/>
            <a:ext cx="10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54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2084516" y="2541864"/>
            <a:ext cx="280924" cy="9495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33BD3-E8BB-730C-B8F5-DDD2D6C86656}"/>
              </a:ext>
            </a:extLst>
          </p:cNvPr>
          <p:cNvSpPr txBox="1"/>
          <p:nvPr/>
        </p:nvSpPr>
        <p:spPr>
          <a:xfrm>
            <a:off x="5387543" y="3453992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0.064  x   1.24  x -0.37  = -0.110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D402F-6F42-E73F-055F-C89C9308B74B}"/>
              </a:ext>
            </a:extLst>
          </p:cNvPr>
          <p:cNvSpPr txBox="1"/>
          <p:nvPr/>
        </p:nvSpPr>
        <p:spPr>
          <a:xfrm>
            <a:off x="5387543" y="3806755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0.070  x  -1.87  x -0.37  =  0.049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1E1BCD-D5C4-2AB2-9B64-DBEBA660691F}"/>
              </a:ext>
            </a:extLst>
          </p:cNvPr>
          <p:cNvSpPr/>
          <p:nvPr/>
        </p:nvSpPr>
        <p:spPr>
          <a:xfrm>
            <a:off x="6792845" y="3445168"/>
            <a:ext cx="847288" cy="72253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EBD4C4-62F9-9C36-C3F1-CA894735FFA3}"/>
              </a:ext>
            </a:extLst>
          </p:cNvPr>
          <p:cNvSpPr/>
          <p:nvPr/>
        </p:nvSpPr>
        <p:spPr>
          <a:xfrm>
            <a:off x="5387543" y="3462381"/>
            <a:ext cx="874654" cy="70531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1E271-30A5-EE09-06B5-0B83FC184721}"/>
              </a:ext>
            </a:extLst>
          </p:cNvPr>
          <p:cNvSpPr txBox="1"/>
          <p:nvPr/>
        </p:nvSpPr>
        <p:spPr>
          <a:xfrm>
            <a:off x="6416416" y="275978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D1B1D-8A36-84CD-B3DC-BAC41C074057}"/>
              </a:ext>
            </a:extLst>
          </p:cNvPr>
          <p:cNvSpPr txBox="1"/>
          <p:nvPr/>
        </p:nvSpPr>
        <p:spPr>
          <a:xfrm>
            <a:off x="5313904" y="2759787"/>
            <a:ext cx="1114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der</a:t>
            </a: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act.func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B47A7-0C94-B5B6-5747-9E179F39DF4E}"/>
              </a:ext>
            </a:extLst>
          </p:cNvPr>
          <p:cNvSpPr txBox="1"/>
          <p:nvPr/>
        </p:nvSpPr>
        <p:spPr>
          <a:xfrm>
            <a:off x="7947681" y="2759787"/>
            <a:ext cx="873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AAF0B3-D4DB-FEC6-EF9E-598E787B241F}"/>
              </a:ext>
            </a:extLst>
          </p:cNvPr>
          <p:cNvSpPr/>
          <p:nvPr/>
        </p:nvSpPr>
        <p:spPr>
          <a:xfrm>
            <a:off x="8012640" y="3438152"/>
            <a:ext cx="847288" cy="72954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1F33E-7E7C-537C-F575-B9CA5FEE5888}"/>
              </a:ext>
            </a:extLst>
          </p:cNvPr>
          <p:cNvSpPr txBox="1"/>
          <p:nvPr/>
        </p:nvSpPr>
        <p:spPr>
          <a:xfrm>
            <a:off x="9366946" y="2759787"/>
            <a:ext cx="873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</a:p>
          <a:p>
            <a:pPr algn="ctr"/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8796A6-7109-28FD-F5D7-01A3A23614F5}"/>
              </a:ext>
            </a:extLst>
          </p:cNvPr>
          <p:cNvSpPr txBox="1"/>
          <p:nvPr/>
        </p:nvSpPr>
        <p:spPr>
          <a:xfrm>
            <a:off x="947160" y="1010378"/>
            <a:ext cx="10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1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  <p:bldP spid="9" grpId="0" animBg="1"/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2084516" y="2541864"/>
            <a:ext cx="280924" cy="94951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B00A0-7B9B-3352-6C47-31C306F9F5C3}"/>
              </a:ext>
            </a:extLst>
          </p:cNvPr>
          <p:cNvSpPr txBox="1"/>
          <p:nvPr/>
        </p:nvSpPr>
        <p:spPr>
          <a:xfrm>
            <a:off x="2736966" y="2831955"/>
            <a:ext cx="867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-0.37 </a:t>
            </a:r>
            <a:endParaRPr lang="nl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20818B-42A2-ED6B-B55B-F8F6A7B3FCA8}"/>
              </a:ext>
            </a:extLst>
          </p:cNvPr>
          <p:cNvSpPr txBox="1"/>
          <p:nvPr/>
        </p:nvSpPr>
        <p:spPr>
          <a:xfrm>
            <a:off x="2075554" y="2232185"/>
            <a:ext cx="1027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-0.110</a:t>
            </a:r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1288A-32C9-2496-AE9B-B0DFDEDE116D}"/>
              </a:ext>
            </a:extLst>
          </p:cNvPr>
          <p:cNvSpPr txBox="1"/>
          <p:nvPr/>
        </p:nvSpPr>
        <p:spPr>
          <a:xfrm>
            <a:off x="1971419" y="3428821"/>
            <a:ext cx="876016" cy="369332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0.049</a:t>
            </a:r>
            <a:endParaRPr lang="nl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ECA4E-7FBF-F1F7-0F59-6BAC59312295}"/>
              </a:ext>
            </a:extLst>
          </p:cNvPr>
          <p:cNvSpPr txBox="1"/>
          <p:nvPr/>
        </p:nvSpPr>
        <p:spPr>
          <a:xfrm>
            <a:off x="947160" y="1010378"/>
            <a:ext cx="10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7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1748957" y="2479485"/>
            <a:ext cx="280924" cy="13542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2CF4-43BB-BBB1-BBF4-F348AFD8464A}"/>
              </a:ext>
            </a:extLst>
          </p:cNvPr>
          <p:cNvSpPr txBox="1"/>
          <p:nvPr/>
        </p:nvSpPr>
        <p:spPr>
          <a:xfrm>
            <a:off x="947160" y="1010378"/>
            <a:ext cx="10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8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37192A-96B3-2506-0430-99A677F846A1}"/>
              </a:ext>
            </a:extLst>
          </p:cNvPr>
          <p:cNvSpPr/>
          <p:nvPr/>
        </p:nvSpPr>
        <p:spPr>
          <a:xfrm>
            <a:off x="1748957" y="2479485"/>
            <a:ext cx="280924" cy="13542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E858B-8BC2-5E2E-CEB1-6A87765AE671}"/>
              </a:ext>
            </a:extLst>
          </p:cNvPr>
          <p:cNvSpPr txBox="1"/>
          <p:nvPr/>
        </p:nvSpPr>
        <p:spPr>
          <a:xfrm>
            <a:off x="2172490" y="1699860"/>
            <a:ext cx="784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weight_input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2CF4-43BB-BBB1-BBF4-F348AFD8464A}"/>
              </a:ext>
            </a:extLst>
          </p:cNvPr>
          <p:cNvSpPr txBox="1"/>
          <p:nvPr/>
        </p:nvSpPr>
        <p:spPr>
          <a:xfrm>
            <a:off x="947160" y="1010378"/>
            <a:ext cx="10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05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BBCD9-A198-9103-C9AB-DF266960C62D}"/>
              </a:ext>
            </a:extLst>
          </p:cNvPr>
          <p:cNvSpPr txBox="1"/>
          <p:nvPr/>
        </p:nvSpPr>
        <p:spPr>
          <a:xfrm>
            <a:off x="8570080" y="150393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XOR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29AEA6-5CE1-9C71-7C0C-72A4CCFE5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122478"/>
              </p:ext>
            </p:extLst>
          </p:nvPr>
        </p:nvGraphicFramePr>
        <p:xfrm>
          <a:off x="8245058" y="1961026"/>
          <a:ext cx="27079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650">
                  <a:extLst>
                    <a:ext uri="{9D8B030D-6E8A-4147-A177-3AD203B41FA5}">
                      <a16:colId xmlns:a16="http://schemas.microsoft.com/office/drawing/2014/main" val="2128637451"/>
                    </a:ext>
                  </a:extLst>
                </a:gridCol>
                <a:gridCol w="902650">
                  <a:extLst>
                    <a:ext uri="{9D8B030D-6E8A-4147-A177-3AD203B41FA5}">
                      <a16:colId xmlns:a16="http://schemas.microsoft.com/office/drawing/2014/main" val="1625910317"/>
                    </a:ext>
                  </a:extLst>
                </a:gridCol>
                <a:gridCol w="902650">
                  <a:extLst>
                    <a:ext uri="{9D8B030D-6E8A-4147-A177-3AD203B41FA5}">
                      <a16:colId xmlns:a16="http://schemas.microsoft.com/office/drawing/2014/main" val="2784952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80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8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01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42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8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13ADB9-51E6-8730-7E54-FCE511E157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08" y="2438524"/>
            <a:ext cx="2971429" cy="1980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24ED6-5369-0441-0549-D4A22595D289}"/>
              </a:ext>
            </a:extLst>
          </p:cNvPr>
          <p:cNvSpPr txBox="1"/>
          <p:nvPr/>
        </p:nvSpPr>
        <p:spPr>
          <a:xfrm>
            <a:off x="2823309" y="320896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E858B-8BC2-5E2E-CEB1-6A87765AE671}"/>
              </a:ext>
            </a:extLst>
          </p:cNvPr>
          <p:cNvSpPr txBox="1"/>
          <p:nvPr/>
        </p:nvSpPr>
        <p:spPr>
          <a:xfrm>
            <a:off x="2172490" y="1699860"/>
            <a:ext cx="784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Δ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weight_input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A2CF4-43BB-BBB1-BBF4-F348AFD8464A}"/>
              </a:ext>
            </a:extLst>
          </p:cNvPr>
          <p:cNvSpPr txBox="1"/>
          <p:nvPr/>
        </p:nvSpPr>
        <p:spPr>
          <a:xfrm>
            <a:off x="947160" y="1010378"/>
            <a:ext cx="10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nl-NL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-&gt;output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x error</a:t>
            </a:r>
            <a:r>
              <a:rPr lang="nl-NL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677EE-A06B-2346-A1D1-70EB0FD6D1B6}"/>
              </a:ext>
            </a:extLst>
          </p:cNvPr>
          <p:cNvSpPr txBox="1"/>
          <p:nvPr/>
        </p:nvSpPr>
        <p:spPr>
          <a:xfrm>
            <a:off x="4987408" y="3564519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More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? Same procedure!</a:t>
            </a:r>
            <a:endParaRPr lang="nl-NL" baseline="-25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00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5EB1-A672-B214-9C1D-DAD27F430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  <a:t>Training a</a:t>
            </a:r>
            <a:b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</a:br>
            <a:r>
              <a:rPr lang="nl-NL" dirty="0" err="1">
                <a:latin typeface="Trade Gothic Inline" panose="020B0504030203020204" pitchFamily="34" charset="0"/>
                <a:cs typeface="Courier New" panose="02070309020205020404" pitchFamily="49" charset="0"/>
              </a:rPr>
              <a:t>Neural</a:t>
            </a:r>
            <a: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  <a:t> Network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D113F-C3C7-D1AF-A7B4-59EDEF8CE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@ Bart Bozon</a:t>
            </a:r>
          </a:p>
        </p:txBody>
      </p:sp>
    </p:spTree>
    <p:extLst>
      <p:ext uri="{BB962C8B-B14F-4D97-AF65-F5344CB8AC3E}">
        <p14:creationId xmlns:p14="http://schemas.microsoft.com/office/powerpoint/2010/main" val="27730339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ining network II_correct">
            <a:hlinkClick r:id="" action="ppaction://media"/>
            <a:extLst>
              <a:ext uri="{FF2B5EF4-FFF2-40B4-BE49-F238E27FC236}">
                <a16:creationId xmlns:a16="http://schemas.microsoft.com/office/drawing/2014/main" id="{168E35DA-171A-6C6A-A60E-B25D0B8A00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588" y="89606"/>
            <a:ext cx="11786823" cy="66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9105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5EB1-A672-B214-9C1D-DAD27F430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  <a:t>Training a</a:t>
            </a:r>
            <a:b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</a:br>
            <a:r>
              <a:rPr lang="nl-NL" dirty="0" err="1">
                <a:latin typeface="Trade Gothic Inline" panose="020B0504030203020204" pitchFamily="34" charset="0"/>
                <a:cs typeface="Courier New" panose="02070309020205020404" pitchFamily="49" charset="0"/>
              </a:rPr>
              <a:t>Neural</a:t>
            </a:r>
            <a: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  <a:t> Network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D113F-C3C7-D1AF-A7B4-59EDEF8CE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@ Bart Bozon</a:t>
            </a:r>
          </a:p>
        </p:txBody>
      </p:sp>
    </p:spTree>
    <p:extLst>
      <p:ext uri="{BB962C8B-B14F-4D97-AF65-F5344CB8AC3E}">
        <p14:creationId xmlns:p14="http://schemas.microsoft.com/office/powerpoint/2010/main" val="34979048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bined-long">
            <a:hlinkClick r:id="" action="ppaction://media"/>
            <a:extLst>
              <a:ext uri="{FF2B5EF4-FFF2-40B4-BE49-F238E27FC236}">
                <a16:creationId xmlns:a16="http://schemas.microsoft.com/office/drawing/2014/main" id="{370B4085-BF14-5580-6F74-DF911529C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96E742-8506-C902-CA2C-8A3D7D589AAE}"/>
              </a:ext>
            </a:extLst>
          </p:cNvPr>
          <p:cNvSpPr/>
          <p:nvPr/>
        </p:nvSpPr>
        <p:spPr>
          <a:xfrm flipV="1">
            <a:off x="2629676" y="-83973"/>
            <a:ext cx="7186128" cy="16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0920F6-0A34-911B-7403-901CC6CDB539}"/>
              </a:ext>
            </a:extLst>
          </p:cNvPr>
          <p:cNvSpPr/>
          <p:nvPr/>
        </p:nvSpPr>
        <p:spPr>
          <a:xfrm flipV="1">
            <a:off x="2593907" y="6774027"/>
            <a:ext cx="7186128" cy="16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47212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5EB1-A672-B214-9C1D-DAD27F430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2521"/>
            <a:ext cx="9144000" cy="924551"/>
          </a:xfrm>
        </p:spPr>
        <p:txBody>
          <a:bodyPr>
            <a:normAutofit/>
          </a:bodyPr>
          <a:lstStyle/>
          <a:p>
            <a:r>
              <a:rPr lang="nl-NL" dirty="0" err="1">
                <a:latin typeface="Trade Gothic Inline" panose="020B0504030203020204" pitchFamily="34" charset="0"/>
                <a:cs typeface="Courier New" panose="02070309020205020404" pitchFamily="49" charset="0"/>
              </a:rPr>
              <a:t>Neural</a:t>
            </a:r>
            <a: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  <a:t>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D113F-C3C7-D1AF-A7B4-59EDEF8CE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17072"/>
            <a:ext cx="9144000" cy="1655762"/>
          </a:xfrm>
        </p:spPr>
        <p:txBody>
          <a:bodyPr/>
          <a:lstStyle/>
          <a:p>
            <a:r>
              <a:rPr lang="nl-NL">
                <a:latin typeface="Courier New" panose="02070309020205020404" pitchFamily="49" charset="0"/>
                <a:cs typeface="Courier New" panose="02070309020205020404" pitchFamily="49" charset="0"/>
              </a:rPr>
              <a:t>@ 3Blue 1Brown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@ Adam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Dhalla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48519-8CA0-33FC-8579-6BF896BDDE53}"/>
              </a:ext>
            </a:extLst>
          </p:cNvPr>
          <p:cNvSpPr txBox="1"/>
          <p:nvPr/>
        </p:nvSpPr>
        <p:spPr>
          <a:xfrm>
            <a:off x="586835" y="6465479"/>
            <a:ext cx="51954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https://youtu.be/OKAIiNoAb64?si=l8iQmtiHLJwioqpA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A5743-42F2-BF33-55DC-D4B266BB3146}"/>
              </a:ext>
            </a:extLst>
          </p:cNvPr>
          <p:cNvSpPr txBox="1"/>
          <p:nvPr/>
        </p:nvSpPr>
        <p:spPr>
          <a:xfrm>
            <a:off x="6960493" y="6465479"/>
            <a:ext cx="4935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https://youtu.be/aircAruvnKk?si=762NYNmbHL44sA14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9AC0A8-4AE6-0C8C-5CC3-6375EEE40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84" y="3001746"/>
            <a:ext cx="5347969" cy="31836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1B1F5A-BEB1-503C-C285-BDE871F45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36" y="2972834"/>
            <a:ext cx="5503966" cy="32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8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BC35C7-2EA9-3127-B918-078DD72983D0}"/>
              </a:ext>
            </a:extLst>
          </p:cNvPr>
          <p:cNvSpPr txBox="1"/>
          <p:nvPr/>
        </p:nvSpPr>
        <p:spPr>
          <a:xfrm>
            <a:off x="1472362" y="1982450"/>
            <a:ext cx="92472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Thank you for your attention!</a:t>
            </a:r>
          </a:p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664683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C7A4D-6A04-A53A-9507-47E65951230A}"/>
              </a:ext>
            </a:extLst>
          </p:cNvPr>
          <p:cNvSpPr txBox="1"/>
          <p:nvPr/>
        </p:nvSpPr>
        <p:spPr>
          <a:xfrm>
            <a:off x="4612004" y="3177309"/>
            <a:ext cx="2967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Optional....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509255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5EB1-A672-B214-9C1D-DAD27F430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>
                <a:latin typeface="Trade Gothic Inline" panose="020B0504030203020204" pitchFamily="34" charset="0"/>
                <a:cs typeface="Courier New" panose="02070309020205020404" pitchFamily="49" charset="0"/>
              </a:rPr>
              <a:t>Neural</a:t>
            </a:r>
            <a: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  <a:t> Network</a:t>
            </a:r>
            <a:b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</a:br>
            <a:r>
              <a:rPr lang="nl-NL" dirty="0" err="1">
                <a:latin typeface="Trade Gothic Inline" panose="020B0504030203020204" pitchFamily="34" charset="0"/>
                <a:cs typeface="Courier New" panose="02070309020205020404" pitchFamily="49" charset="0"/>
              </a:rPr>
              <a:t>Gradient</a:t>
            </a:r>
            <a:r>
              <a:rPr lang="nl-NL" dirty="0">
                <a:latin typeface="Trade Gothic Inline" panose="020B0504030203020204" pitchFamily="34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Trade Gothic Inline" panose="020B0504030203020204" pitchFamily="34" charset="0"/>
                <a:cs typeface="Courier New" panose="02070309020205020404" pitchFamily="49" charset="0"/>
              </a:rPr>
              <a:t>descent</a:t>
            </a:r>
            <a:endParaRPr lang="nl-NL" dirty="0">
              <a:latin typeface="Trade Gothic Inline" panose="020B0504030203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D113F-C3C7-D1AF-A7B4-59EDEF8CE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@ Bart Bozon</a:t>
            </a:r>
          </a:p>
        </p:txBody>
      </p:sp>
    </p:spTree>
    <p:extLst>
      <p:ext uri="{BB962C8B-B14F-4D97-AF65-F5344CB8AC3E}">
        <p14:creationId xmlns:p14="http://schemas.microsoft.com/office/powerpoint/2010/main" val="16668520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9A4B2E-CB10-D29C-2218-D4F61B735EBE}"/>
              </a:ext>
            </a:extLst>
          </p:cNvPr>
          <p:cNvSpPr/>
          <p:nvPr/>
        </p:nvSpPr>
        <p:spPr>
          <a:xfrm>
            <a:off x="609680" y="216128"/>
            <a:ext cx="10972638" cy="6259316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 descr="A table of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CBD40E75-94BF-B2AA-1911-22F1F42A5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74" y="441786"/>
            <a:ext cx="10239999" cy="580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F9393C-2B1C-DB8F-AAF6-67CC9343B5A4}"/>
              </a:ext>
            </a:extLst>
          </p:cNvPr>
          <p:cNvSpPr/>
          <p:nvPr/>
        </p:nvSpPr>
        <p:spPr>
          <a:xfrm>
            <a:off x="11803224" y="0"/>
            <a:ext cx="727788" cy="679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E698-4DC5-8367-2D15-EC2D38C915C5}"/>
              </a:ext>
            </a:extLst>
          </p:cNvPr>
          <p:cNvSpPr txBox="1"/>
          <p:nvPr/>
        </p:nvSpPr>
        <p:spPr>
          <a:xfrm>
            <a:off x="4133460" y="1476405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0.510 – 0 = 0.510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14A59-8DC2-9A22-7ADC-A97313D655AB}"/>
              </a:ext>
            </a:extLst>
          </p:cNvPr>
          <p:cNvSpPr txBox="1"/>
          <p:nvPr/>
        </p:nvSpPr>
        <p:spPr>
          <a:xfrm>
            <a:off x="4133460" y="2880356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0.662 – 1 = -0.338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CD4FA-DF2B-A4AA-95A2-B2D5C4E1525D}"/>
              </a:ext>
            </a:extLst>
          </p:cNvPr>
          <p:cNvSpPr txBox="1"/>
          <p:nvPr/>
        </p:nvSpPr>
        <p:spPr>
          <a:xfrm>
            <a:off x="4133460" y="4179479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0.621 – 1 = -0.379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5ACDF-C130-E7D6-54E4-9B63837C2F33}"/>
              </a:ext>
            </a:extLst>
          </p:cNvPr>
          <p:cNvSpPr txBox="1"/>
          <p:nvPr/>
        </p:nvSpPr>
        <p:spPr>
          <a:xfrm>
            <a:off x="4133460" y="5597096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0.225 – 0 = 0.225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37C90-D84C-C610-9179-AE245CF788BD}"/>
              </a:ext>
            </a:extLst>
          </p:cNvPr>
          <p:cNvSpPr txBox="1"/>
          <p:nvPr/>
        </p:nvSpPr>
        <p:spPr>
          <a:xfrm>
            <a:off x="1404258" y="441786"/>
            <a:ext cx="1329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RMSE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25FD6-FCB6-49B5-1451-344CBAC2205B}"/>
              </a:ext>
            </a:extLst>
          </p:cNvPr>
          <p:cNvSpPr txBox="1"/>
          <p:nvPr/>
        </p:nvSpPr>
        <p:spPr>
          <a:xfrm>
            <a:off x="529988" y="959832"/>
            <a:ext cx="31553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600" dirty="0">
                <a:latin typeface="Courier New" panose="02070309020205020404" pitchFamily="49" charset="0"/>
                <a:ea typeface="DejaVu Sans" panose="020B0603030804020204" pitchFamily="34" charset="0"/>
                <a:cs typeface="Courier New" panose="02070309020205020404" pitchFamily="49" charset="0"/>
              </a:rPr>
              <a:t>Root </a:t>
            </a:r>
            <a:r>
              <a:rPr lang="nl-NL" sz="1600" dirty="0" err="1">
                <a:latin typeface="Courier New" panose="02070309020205020404" pitchFamily="49" charset="0"/>
                <a:ea typeface="DejaVu Sans" panose="020B0603030804020204" pitchFamily="34" charset="0"/>
                <a:cs typeface="Courier New" panose="02070309020205020404" pitchFamily="49" charset="0"/>
              </a:rPr>
              <a:t>Mean</a:t>
            </a:r>
            <a:r>
              <a:rPr lang="nl-NL" sz="1600" dirty="0">
                <a:latin typeface="Courier New" panose="02070309020205020404" pitchFamily="49" charset="0"/>
                <a:ea typeface="DejaVu Sans" panose="020B0603030804020204" pitchFamily="34" charset="0"/>
                <a:cs typeface="Courier New" panose="02070309020205020404" pitchFamily="49" charset="0"/>
              </a:rPr>
              <a:t> Square Error</a:t>
            </a:r>
          </a:p>
        </p:txBody>
      </p:sp>
    </p:spTree>
    <p:extLst>
      <p:ext uri="{BB962C8B-B14F-4D97-AF65-F5344CB8AC3E}">
        <p14:creationId xmlns:p14="http://schemas.microsoft.com/office/powerpoint/2010/main" val="42559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DF035-02D2-831D-355A-9D267E0E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2424112"/>
            <a:ext cx="30670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1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F0E01-ED60-32A8-796F-A2A17D0CD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E3E1F9-5CE6-E308-DFF1-6CD4F8667E02}"/>
              </a:ext>
            </a:extLst>
          </p:cNvPr>
          <p:cNvSpPr/>
          <p:nvPr/>
        </p:nvSpPr>
        <p:spPr>
          <a:xfrm>
            <a:off x="609680" y="216128"/>
            <a:ext cx="10972638" cy="6259316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 descr="A table of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17A1A2E7-550C-7C86-8E15-2FA6F429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74" y="441786"/>
            <a:ext cx="10239999" cy="580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F99F62-6AF0-3D95-CE24-E8432007ADCE}"/>
              </a:ext>
            </a:extLst>
          </p:cNvPr>
          <p:cNvSpPr/>
          <p:nvPr/>
        </p:nvSpPr>
        <p:spPr>
          <a:xfrm>
            <a:off x="11803224" y="0"/>
            <a:ext cx="727788" cy="679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CED7A-34EF-5BE1-0B81-2AE50622FD42}"/>
              </a:ext>
            </a:extLst>
          </p:cNvPr>
          <p:cNvSpPr txBox="1"/>
          <p:nvPr/>
        </p:nvSpPr>
        <p:spPr>
          <a:xfrm>
            <a:off x="194773" y="4766917"/>
            <a:ext cx="451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0.510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+ 0.338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+ 0.379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+ 0.225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nl-NL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D4C05-7BAC-7A99-E8C5-B9AE686122D9}"/>
              </a:ext>
            </a:extLst>
          </p:cNvPr>
          <p:cNvSpPr txBox="1"/>
          <p:nvPr/>
        </p:nvSpPr>
        <p:spPr>
          <a:xfrm>
            <a:off x="4133460" y="1476405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0.510 – 0 = 0.510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BB665-58AF-365A-83FC-14426F16491E}"/>
              </a:ext>
            </a:extLst>
          </p:cNvPr>
          <p:cNvSpPr txBox="1"/>
          <p:nvPr/>
        </p:nvSpPr>
        <p:spPr>
          <a:xfrm>
            <a:off x="4133460" y="2880356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0.662 – 1 = -0.338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3DBDB-BAFD-1C9C-675E-1DD978B4BBF8}"/>
              </a:ext>
            </a:extLst>
          </p:cNvPr>
          <p:cNvSpPr txBox="1"/>
          <p:nvPr/>
        </p:nvSpPr>
        <p:spPr>
          <a:xfrm>
            <a:off x="4133460" y="4179479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0.621 – 1 = -0.379</a:t>
            </a:r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AF852-B909-34AA-6F27-5931052C8A59}"/>
              </a:ext>
            </a:extLst>
          </p:cNvPr>
          <p:cNvSpPr txBox="1"/>
          <p:nvPr/>
        </p:nvSpPr>
        <p:spPr>
          <a:xfrm>
            <a:off x="4133460" y="5597096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0.225 – 0 = 0.225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27292F-315D-2716-9F41-7521D31C7BA4}"/>
              </a:ext>
            </a:extLst>
          </p:cNvPr>
          <p:cNvCxnSpPr>
            <a:cxnSpLocks/>
          </p:cNvCxnSpPr>
          <p:nvPr/>
        </p:nvCxnSpPr>
        <p:spPr>
          <a:xfrm flipH="1">
            <a:off x="821094" y="1832071"/>
            <a:ext cx="5486400" cy="2808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EB6404-0095-8A38-9028-24716AD9290C}"/>
              </a:ext>
            </a:extLst>
          </p:cNvPr>
          <p:cNvCxnSpPr>
            <a:cxnSpLocks/>
          </p:cNvCxnSpPr>
          <p:nvPr/>
        </p:nvCxnSpPr>
        <p:spPr>
          <a:xfrm flipH="1">
            <a:off x="2014767" y="3243431"/>
            <a:ext cx="4292727" cy="1478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19D308-97F8-F8AC-DD7A-AA99B931960A}"/>
              </a:ext>
            </a:extLst>
          </p:cNvPr>
          <p:cNvCxnSpPr>
            <a:cxnSpLocks/>
          </p:cNvCxnSpPr>
          <p:nvPr/>
        </p:nvCxnSpPr>
        <p:spPr>
          <a:xfrm flipH="1">
            <a:off x="3153747" y="4483559"/>
            <a:ext cx="3069771" cy="23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3CE1B1-087C-BBA4-6FFA-D305EF8CF547}"/>
              </a:ext>
            </a:extLst>
          </p:cNvPr>
          <p:cNvCxnSpPr>
            <a:cxnSpLocks/>
          </p:cNvCxnSpPr>
          <p:nvPr/>
        </p:nvCxnSpPr>
        <p:spPr>
          <a:xfrm flipH="1" flipV="1">
            <a:off x="4553339" y="5136249"/>
            <a:ext cx="1670179" cy="460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34F9A9-ECF0-49E9-ED19-DC8EDCE3034B}"/>
              </a:ext>
            </a:extLst>
          </p:cNvPr>
          <p:cNvSpPr txBox="1"/>
          <p:nvPr/>
        </p:nvSpPr>
        <p:spPr>
          <a:xfrm>
            <a:off x="1404258" y="441786"/>
            <a:ext cx="1329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66954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611C-AB1C-0C8D-62A4-5051958C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E0FC3B-BEDC-CE3C-077A-85AB64032C68}"/>
              </a:ext>
            </a:extLst>
          </p:cNvPr>
          <p:cNvSpPr/>
          <p:nvPr/>
        </p:nvSpPr>
        <p:spPr>
          <a:xfrm>
            <a:off x="609680" y="216128"/>
            <a:ext cx="10972638" cy="6259316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 descr="A table of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6E177A04-AA80-6895-4261-3B55DAD63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74" y="441786"/>
            <a:ext cx="10239999" cy="580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91A24A-08AE-C6C6-8403-041C4B8B6082}"/>
              </a:ext>
            </a:extLst>
          </p:cNvPr>
          <p:cNvSpPr/>
          <p:nvPr/>
        </p:nvSpPr>
        <p:spPr>
          <a:xfrm>
            <a:off x="11803224" y="0"/>
            <a:ext cx="727788" cy="679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AE501-35DE-7AEC-CD82-C4AD14880E18}"/>
              </a:ext>
            </a:extLst>
          </p:cNvPr>
          <p:cNvSpPr txBox="1"/>
          <p:nvPr/>
        </p:nvSpPr>
        <p:spPr>
          <a:xfrm>
            <a:off x="194773" y="4766917"/>
            <a:ext cx="451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0.510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+ 0.338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+ 0.379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+ 0.225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nl-NL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E9B94-560A-D6AA-327F-CBE481249ECD}"/>
              </a:ext>
            </a:extLst>
          </p:cNvPr>
          <p:cNvSpPr txBox="1"/>
          <p:nvPr/>
        </p:nvSpPr>
        <p:spPr>
          <a:xfrm>
            <a:off x="4133460" y="1476405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0.510 – 0 = 0.510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75CD1-0288-A76F-ACD1-0F8C7D5A4C86}"/>
              </a:ext>
            </a:extLst>
          </p:cNvPr>
          <p:cNvSpPr txBox="1"/>
          <p:nvPr/>
        </p:nvSpPr>
        <p:spPr>
          <a:xfrm>
            <a:off x="4133460" y="2880356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0.662 – 1 = 0.338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7BA0D-A12A-DABD-2375-585F12FE16D5}"/>
              </a:ext>
            </a:extLst>
          </p:cNvPr>
          <p:cNvSpPr txBox="1"/>
          <p:nvPr/>
        </p:nvSpPr>
        <p:spPr>
          <a:xfrm>
            <a:off x="4133460" y="4179479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0.621 – 1 = 0.379</a:t>
            </a:r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BE787-200B-A59A-A11B-403B6528F220}"/>
              </a:ext>
            </a:extLst>
          </p:cNvPr>
          <p:cNvSpPr txBox="1"/>
          <p:nvPr/>
        </p:nvSpPr>
        <p:spPr>
          <a:xfrm>
            <a:off x="4133460" y="5597096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0.225 – 0 = 0.225</a:t>
            </a:r>
            <a:endParaRPr lang="nl-N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50FBC3-A991-F406-1AB3-01AC57203E47}"/>
              </a:ext>
            </a:extLst>
          </p:cNvPr>
          <p:cNvCxnSpPr/>
          <p:nvPr/>
        </p:nvCxnSpPr>
        <p:spPr>
          <a:xfrm>
            <a:off x="311623" y="5134171"/>
            <a:ext cx="42640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9573B0-1662-34D7-83FC-B907B210ADB7}"/>
              </a:ext>
            </a:extLst>
          </p:cNvPr>
          <p:cNvSpPr txBox="1"/>
          <p:nvPr/>
        </p:nvSpPr>
        <p:spPr>
          <a:xfrm>
            <a:off x="2336821" y="5243949"/>
            <a:ext cx="446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BA1AA-BEA4-4A69-60B4-3E706DAB2A4C}"/>
              </a:ext>
            </a:extLst>
          </p:cNvPr>
          <p:cNvSpPr txBox="1"/>
          <p:nvPr/>
        </p:nvSpPr>
        <p:spPr>
          <a:xfrm>
            <a:off x="1404258" y="441786"/>
            <a:ext cx="1329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235595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FFC2-CE09-C97F-7865-6247505FF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708F26-38A9-E1BA-F60D-9096127CB2F8}"/>
              </a:ext>
            </a:extLst>
          </p:cNvPr>
          <p:cNvSpPr/>
          <p:nvPr/>
        </p:nvSpPr>
        <p:spPr>
          <a:xfrm>
            <a:off x="609680" y="216128"/>
            <a:ext cx="10972638" cy="6259316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 descr="A table of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2E16E931-0D65-2A9C-4157-8693017C3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74" y="441786"/>
            <a:ext cx="10239999" cy="580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BE4CC6-A1C9-681E-AC3E-A7B0778B9A32}"/>
              </a:ext>
            </a:extLst>
          </p:cNvPr>
          <p:cNvSpPr/>
          <p:nvPr/>
        </p:nvSpPr>
        <p:spPr>
          <a:xfrm>
            <a:off x="11803224" y="0"/>
            <a:ext cx="727788" cy="679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F6FE5-9CC7-CC78-93E4-1C34D6542629}"/>
              </a:ext>
            </a:extLst>
          </p:cNvPr>
          <p:cNvSpPr txBox="1"/>
          <p:nvPr/>
        </p:nvSpPr>
        <p:spPr>
          <a:xfrm>
            <a:off x="194773" y="4766917"/>
            <a:ext cx="451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0.510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+ 0.338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+ 0.379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+ 0.225</a:t>
            </a:r>
            <a:r>
              <a:rPr lang="nl-NL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nl-NL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9B58F-B457-18DA-2929-6176BC3437BE}"/>
              </a:ext>
            </a:extLst>
          </p:cNvPr>
          <p:cNvSpPr txBox="1"/>
          <p:nvPr/>
        </p:nvSpPr>
        <p:spPr>
          <a:xfrm>
            <a:off x="4133460" y="1476405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0.510 – 0 = 0.510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462CA-D826-14C4-7DA7-49E8B979EE2F}"/>
              </a:ext>
            </a:extLst>
          </p:cNvPr>
          <p:cNvSpPr txBox="1"/>
          <p:nvPr/>
        </p:nvSpPr>
        <p:spPr>
          <a:xfrm>
            <a:off x="4133460" y="2880356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0.662 – 1 = 0.338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8ED394-D073-8CDA-7CBA-91EE69AE7D20}"/>
              </a:ext>
            </a:extLst>
          </p:cNvPr>
          <p:cNvSpPr txBox="1"/>
          <p:nvPr/>
        </p:nvSpPr>
        <p:spPr>
          <a:xfrm>
            <a:off x="4133460" y="4179479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0.621 – 1 = 0.379</a:t>
            </a:r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5533-E245-0E8F-C59F-05593FDBCE77}"/>
              </a:ext>
            </a:extLst>
          </p:cNvPr>
          <p:cNvSpPr txBox="1"/>
          <p:nvPr/>
        </p:nvSpPr>
        <p:spPr>
          <a:xfrm>
            <a:off x="4133460" y="5597096"/>
            <a:ext cx="266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0.225 – 0 = 0.225</a:t>
            </a:r>
            <a:endParaRPr lang="nl-NL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AE5FC0-8E7B-56FF-88F7-B82F0783EACC}"/>
              </a:ext>
            </a:extLst>
          </p:cNvPr>
          <p:cNvCxnSpPr/>
          <p:nvPr/>
        </p:nvCxnSpPr>
        <p:spPr>
          <a:xfrm>
            <a:off x="311623" y="5134171"/>
            <a:ext cx="42640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A7F4DE-3F1A-CFFE-9422-8D33624AD553}"/>
              </a:ext>
            </a:extLst>
          </p:cNvPr>
          <p:cNvSpPr txBox="1"/>
          <p:nvPr/>
        </p:nvSpPr>
        <p:spPr>
          <a:xfrm>
            <a:off x="2336821" y="5243949"/>
            <a:ext cx="446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7FC02-4675-9776-B0FB-3E17F39EEB82}"/>
              </a:ext>
            </a:extLst>
          </p:cNvPr>
          <p:cNvSpPr txBox="1"/>
          <p:nvPr/>
        </p:nvSpPr>
        <p:spPr>
          <a:xfrm>
            <a:off x="4792851" y="5023251"/>
            <a:ext cx="120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0.241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D0FE7-9611-E941-1CE5-5BC4466810CF}"/>
              </a:ext>
            </a:extLst>
          </p:cNvPr>
          <p:cNvSpPr txBox="1"/>
          <p:nvPr/>
        </p:nvSpPr>
        <p:spPr>
          <a:xfrm>
            <a:off x="1404258" y="441786"/>
            <a:ext cx="1329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42139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BA284-A901-C444-7B82-2E4A7CAE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8BC8B0-6998-B757-258E-01CE92E0A772}"/>
              </a:ext>
            </a:extLst>
          </p:cNvPr>
          <p:cNvSpPr/>
          <p:nvPr/>
        </p:nvSpPr>
        <p:spPr>
          <a:xfrm>
            <a:off x="609680" y="216128"/>
            <a:ext cx="10972638" cy="6259316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 descr="A table of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54135C21-B0FB-3A53-9DC2-C622CD96B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74" y="441786"/>
            <a:ext cx="10239999" cy="580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C67937-A9CC-2614-B954-1D70FAE00ECF}"/>
              </a:ext>
            </a:extLst>
          </p:cNvPr>
          <p:cNvSpPr/>
          <p:nvPr/>
        </p:nvSpPr>
        <p:spPr>
          <a:xfrm>
            <a:off x="11803224" y="0"/>
            <a:ext cx="727788" cy="679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2E914-7C01-54D3-F027-6F0FD3DA5F94}"/>
              </a:ext>
            </a:extLst>
          </p:cNvPr>
          <p:cNvSpPr txBox="1"/>
          <p:nvPr/>
        </p:nvSpPr>
        <p:spPr>
          <a:xfrm>
            <a:off x="1404258" y="441786"/>
            <a:ext cx="1329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RMSE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66B49-9EA4-33F3-2BE1-439E0AD19018}"/>
              </a:ext>
            </a:extLst>
          </p:cNvPr>
          <p:cNvSpPr txBox="1"/>
          <p:nvPr/>
        </p:nvSpPr>
        <p:spPr>
          <a:xfrm>
            <a:off x="1404258" y="1129109"/>
            <a:ext cx="120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0.241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26B3BA-5C00-696A-E37E-3CF944E73CEF}"/>
                  </a:ext>
                </a:extLst>
              </p:cNvPr>
              <p:cNvSpPr txBox="1"/>
              <p:nvPr/>
            </p:nvSpPr>
            <p:spPr>
              <a:xfrm>
                <a:off x="1598231" y="1085851"/>
                <a:ext cx="871329" cy="315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ra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26B3BA-5C00-696A-E37E-3CF944E73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231" y="1085851"/>
                <a:ext cx="871329" cy="315536"/>
              </a:xfrm>
              <a:prstGeom prst="rect">
                <a:avLst/>
              </a:prstGeom>
              <a:blipFill>
                <a:blip r:embed="rId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80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FD858-3CF1-6013-7572-610C3B6D6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75E5AD-31CA-EB01-5B07-D1A611EB9CDB}"/>
              </a:ext>
            </a:extLst>
          </p:cNvPr>
          <p:cNvSpPr/>
          <p:nvPr/>
        </p:nvSpPr>
        <p:spPr>
          <a:xfrm>
            <a:off x="609680" y="216128"/>
            <a:ext cx="10972638" cy="6259316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 descr="A table of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F1025FF9-0126-6268-9A17-71B9B0FCA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74" y="441786"/>
            <a:ext cx="10239999" cy="580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8469F7-1902-B263-2ED8-E45AC2642F80}"/>
              </a:ext>
            </a:extLst>
          </p:cNvPr>
          <p:cNvSpPr/>
          <p:nvPr/>
        </p:nvSpPr>
        <p:spPr>
          <a:xfrm>
            <a:off x="11803224" y="0"/>
            <a:ext cx="727788" cy="679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1AA9A-FC87-8603-A0A9-46D1BF65C846}"/>
              </a:ext>
            </a:extLst>
          </p:cNvPr>
          <p:cNvSpPr txBox="1"/>
          <p:nvPr/>
        </p:nvSpPr>
        <p:spPr>
          <a:xfrm>
            <a:off x="1404258" y="441786"/>
            <a:ext cx="1329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RMSE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BBD64-54AD-5748-025C-9F91F27C48A4}"/>
              </a:ext>
            </a:extLst>
          </p:cNvPr>
          <p:cNvSpPr txBox="1"/>
          <p:nvPr/>
        </p:nvSpPr>
        <p:spPr>
          <a:xfrm>
            <a:off x="1404258" y="1129109"/>
            <a:ext cx="120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0.490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308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7BFFA-E56B-B16E-60CC-26393AF32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ct 4">
            <a:hlinkClick r:id="" action="ppaction://media"/>
            <a:extLst>
              <a:ext uri="{FF2B5EF4-FFF2-40B4-BE49-F238E27FC236}">
                <a16:creationId xmlns:a16="http://schemas.microsoft.com/office/drawing/2014/main" id="{F9AF03E5-5C18-7AB1-1978-5FA4703984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81" y="216128"/>
            <a:ext cx="10972638" cy="6259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BDEFA2-A349-7B70-5049-D02812278A70}"/>
              </a:ext>
            </a:extLst>
          </p:cNvPr>
          <p:cNvSpPr/>
          <p:nvPr/>
        </p:nvSpPr>
        <p:spPr>
          <a:xfrm>
            <a:off x="609680" y="216128"/>
            <a:ext cx="10972638" cy="6259316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566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ct 5">
            <a:hlinkClick r:id="" action="ppaction://media"/>
            <a:extLst>
              <a:ext uri="{FF2B5EF4-FFF2-40B4-BE49-F238E27FC236}">
                <a16:creationId xmlns:a16="http://schemas.microsoft.com/office/drawing/2014/main" id="{5FE06F6C-EE01-D032-2A8B-F4EAE5FDAB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358" y="420438"/>
            <a:ext cx="10621858" cy="584916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9EFED3-00F5-0B0E-6BDD-5D16F7B5CE4F}"/>
              </a:ext>
            </a:extLst>
          </p:cNvPr>
          <p:cNvSpPr/>
          <p:nvPr/>
        </p:nvSpPr>
        <p:spPr>
          <a:xfrm>
            <a:off x="953027" y="6262655"/>
            <a:ext cx="10756891" cy="93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41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ject 2">
            <a:hlinkClick r:id="" action="ppaction://media"/>
            <a:extLst>
              <a:ext uri="{FF2B5EF4-FFF2-40B4-BE49-F238E27FC236}">
                <a16:creationId xmlns:a16="http://schemas.microsoft.com/office/drawing/2014/main" id="{0AA0F554-6C3E-01DF-2C9C-A9D845E0B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200" y="421200"/>
            <a:ext cx="10621858" cy="58491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0EBE61-ECBE-3F5D-E137-82A450B9E5AC}"/>
              </a:ext>
            </a:extLst>
          </p:cNvPr>
          <p:cNvSpPr/>
          <p:nvPr/>
        </p:nvSpPr>
        <p:spPr>
          <a:xfrm>
            <a:off x="953027" y="6262655"/>
            <a:ext cx="10756891" cy="93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780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1581</Words>
  <Application>Microsoft Office PowerPoint</Application>
  <PresentationFormat>Widescreen</PresentationFormat>
  <Paragraphs>412</Paragraphs>
  <Slides>97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Aptos</vt:lpstr>
      <vt:lpstr>Arial</vt:lpstr>
      <vt:lpstr>Calibri</vt:lpstr>
      <vt:lpstr>Calibri Light</vt:lpstr>
      <vt:lpstr>Cambria Math</vt:lpstr>
      <vt:lpstr>Courier New</vt:lpstr>
      <vt:lpstr>DejaVu Sans</vt:lpstr>
      <vt:lpstr>Trade Gothic Inline</vt:lpstr>
      <vt:lpstr>Office Theme</vt:lpstr>
      <vt:lpstr>Introductie  Neurale Netwerken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a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a Neural Network II</vt:lpstr>
      <vt:lpstr>PowerPoint Presentation</vt:lpstr>
      <vt:lpstr>Training a Neural Network III</vt:lpstr>
      <vt:lpstr>PowerPoint Presentation</vt:lpstr>
      <vt:lpstr>Neural Network</vt:lpstr>
      <vt:lpstr>PowerPoint Presentation</vt:lpstr>
      <vt:lpstr>PowerPoint Presentation</vt:lpstr>
      <vt:lpstr> Neural Network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Bozon</dc:creator>
  <cp:lastModifiedBy>Bart Bozon</cp:lastModifiedBy>
  <cp:revision>3</cp:revision>
  <dcterms:created xsi:type="dcterms:W3CDTF">2024-02-08T21:12:13Z</dcterms:created>
  <dcterms:modified xsi:type="dcterms:W3CDTF">2025-01-24T18:52:13Z</dcterms:modified>
</cp:coreProperties>
</file>